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64" r:id="rId3"/>
    <p:sldId id="259" r:id="rId4"/>
    <p:sldId id="265" r:id="rId5"/>
    <p:sldId id="258" r:id="rId6"/>
    <p:sldId id="267" r:id="rId7"/>
    <p:sldId id="268" r:id="rId8"/>
    <p:sldId id="269" r:id="rId9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DA4EB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9AD57D6-A563-4D3E-ACD8-A871CCBD2DB1}" v="28" dt="2022-03-14T10:56:52.64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63" d="100"/>
          <a:sy n="63" d="100"/>
        </p:scale>
        <p:origin x="72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AF4CBC-C2B0-4B23-B37C-04A063BF40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A2296C5-6569-4FE5-A77A-F6F8831DF0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9753EDF0-FE69-4DC3-9790-F5949799E8DD}"/>
              </a:ext>
            </a:extLst>
          </p:cNvPr>
          <p:cNvSpPr txBox="1"/>
          <p:nvPr userDrawn="1"/>
        </p:nvSpPr>
        <p:spPr>
          <a:xfrm>
            <a:off x="11706221" y="1"/>
            <a:ext cx="523875" cy="669761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7AE21CAD-F8BD-4802-A940-2ADE6A66E327}"/>
              </a:ext>
            </a:extLst>
          </p:cNvPr>
          <p:cNvCxnSpPr>
            <a:cxnSpLocks/>
          </p:cNvCxnSpPr>
          <p:nvPr userDrawn="1"/>
        </p:nvCxnSpPr>
        <p:spPr>
          <a:xfrm>
            <a:off x="11601450" y="0"/>
            <a:ext cx="0" cy="6697610"/>
          </a:xfrm>
          <a:prstGeom prst="line">
            <a:avLst/>
          </a:prstGeom>
          <a:ln w="107950" cmpd="thickThin">
            <a:solidFill>
              <a:srgbClr val="5DA4EB"/>
            </a:solidFill>
            <a:miter lim="800000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9" name="Imagen 8" descr="Imagen que contiene alimentos, señal&#10;&#10;Descripción generada automáticamente">
            <a:extLst>
              <a:ext uri="{FF2B5EF4-FFF2-40B4-BE49-F238E27FC236}">
                <a16:creationId xmlns:a16="http://schemas.microsoft.com/office/drawing/2014/main" id="{B3508AFD-3F43-4395-A034-F2B0CAEF0A0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59" y="204748"/>
            <a:ext cx="1558310" cy="809625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A2F95D4E-C1E5-4890-819C-230B0EA780AC}"/>
              </a:ext>
            </a:extLst>
          </p:cNvPr>
          <p:cNvSpPr/>
          <p:nvPr userDrawn="1"/>
        </p:nvSpPr>
        <p:spPr>
          <a:xfrm>
            <a:off x="8248654" y="5264934"/>
            <a:ext cx="345756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800" dirty="0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Facultad de </a:t>
            </a:r>
          </a:p>
          <a:p>
            <a:pPr algn="ctr"/>
            <a:r>
              <a:rPr lang="es-ES" sz="2800" dirty="0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Filosofía y Letras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428FE38A-896A-44CC-BD6C-61B628D54740}"/>
              </a:ext>
            </a:extLst>
          </p:cNvPr>
          <p:cNvSpPr txBox="1"/>
          <p:nvPr userDrawn="1"/>
        </p:nvSpPr>
        <p:spPr>
          <a:xfrm>
            <a:off x="11706221" y="460375"/>
            <a:ext cx="52387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>
                <a:solidFill>
                  <a:schemeClr val="bg1"/>
                </a:solidFill>
              </a:rPr>
              <a:t>19</a:t>
            </a:r>
          </a:p>
          <a:p>
            <a:endParaRPr lang="es-ES" dirty="0"/>
          </a:p>
          <a:p>
            <a:r>
              <a:rPr lang="es-ES" sz="2400" dirty="0">
                <a:solidFill>
                  <a:schemeClr val="bg1"/>
                </a:solidFill>
              </a:rPr>
              <a:t>21</a:t>
            </a:r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4CBFDA43-7A05-4407-B504-EB21BAB3E7E6}"/>
              </a:ext>
            </a:extLst>
          </p:cNvPr>
          <p:cNvCxnSpPr>
            <a:cxnSpLocks/>
          </p:cNvCxnSpPr>
          <p:nvPr userDrawn="1"/>
        </p:nvCxnSpPr>
        <p:spPr>
          <a:xfrm>
            <a:off x="11858622" y="1038018"/>
            <a:ext cx="190503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uadroTexto 12">
            <a:extLst>
              <a:ext uri="{FF2B5EF4-FFF2-40B4-BE49-F238E27FC236}">
                <a16:creationId xmlns:a16="http://schemas.microsoft.com/office/drawing/2014/main" id="{79226A48-D389-407A-BFAE-A0384B52BCAB}"/>
              </a:ext>
            </a:extLst>
          </p:cNvPr>
          <p:cNvSpPr txBox="1"/>
          <p:nvPr userDrawn="1"/>
        </p:nvSpPr>
        <p:spPr>
          <a:xfrm>
            <a:off x="0" y="6537220"/>
            <a:ext cx="12230094" cy="320780"/>
          </a:xfrm>
          <a:prstGeom prst="rect">
            <a:avLst/>
          </a:prstGeom>
          <a:solidFill>
            <a:srgbClr val="5DA4EB"/>
          </a:solidFill>
          <a:ln>
            <a:noFill/>
          </a:ln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239600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ABD050-FD3B-4519-80B5-1A4E32A24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76581A0-324E-497D-A8A3-504D3ABAA2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74FC1C4-1EB3-49D9-A57F-E57CE1411B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4454D-0D85-4BEB-8F12-09571A5EBE36}" type="datetimeFigureOut">
              <a:rPr lang="es-ES" smtClean="0"/>
              <a:t>29/04/2022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40664D-937A-410E-8129-94DC2C64EC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8EC0A1D-5DD9-4806-BE42-15DF1E064B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2F14A-2CF3-437C-9EE6-1F83081C31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892789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CA4463-47A5-40B3-B8C8-C9F08E8B51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6B39370-00BD-40BB-A722-501CFD8A2F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C3D0DE8-E64B-4BA5-8D0F-963B725F0E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4454D-0D85-4BEB-8F12-09571A5EBE36}" type="datetimeFigureOut">
              <a:rPr lang="es-ES" smtClean="0"/>
              <a:t>29/04/2022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BB5B942-DDE3-48CE-A403-493C4505BF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E4C1B28-795C-4A7A-BA07-D5EA5E6A0D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2F14A-2CF3-437C-9EE6-1F83081C31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596965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2F87F3-166D-4742-AC03-CF8F052F0F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521D9CA-E12C-4B6B-9C4C-58B6CA08227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2B6B359-03ED-4916-9FAD-811A88913F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54DA3F9-F01B-4E0A-A6E6-7AE85C1D2A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4454D-0D85-4BEB-8F12-09571A5EBE36}" type="datetimeFigureOut">
              <a:rPr lang="es-ES" smtClean="0"/>
              <a:t>29/04/2022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7635B1B-6669-4635-A0F5-F26ADACA66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D87FD1C-A10D-43C8-BC1D-EBA1C8302E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2F14A-2CF3-437C-9EE6-1F83081C31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844106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6B2F80-885B-449D-B087-FF6D69BA2B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966BEF1-8119-4401-B128-4E7CF4DBE2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E88FD10-D64D-45E1-8F35-9BB6908410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E968CB77-109E-4365-B4DC-A4D4E24ABE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6996165B-CE63-4B8B-8D4F-3676E33595F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08BF3C3F-16B9-43C4-90DD-8C6C7F6731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4454D-0D85-4BEB-8F12-09571A5EBE36}" type="datetimeFigureOut">
              <a:rPr lang="es-ES" smtClean="0"/>
              <a:t>29/04/2022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B18230E8-4F25-47A7-A23C-97EB98CA9A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1253579-8743-4B23-8F34-82B95FA1D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2F14A-2CF3-437C-9EE6-1F83081C31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540538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EE82782-0E60-4DD8-9795-43A5CF3A10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884E8431-9B4B-45FD-9F78-36936D3726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4454D-0D85-4BEB-8F12-09571A5EBE36}" type="datetimeFigureOut">
              <a:rPr lang="es-ES" smtClean="0"/>
              <a:t>29/04/2022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F20B5F2A-EFBA-4BF0-AFE6-5895247890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30C47CE-4496-44DC-A671-9DB7A1FB5D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2F14A-2CF3-437C-9EE6-1F83081C31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735761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599768AE-EC37-4C54-AA01-E5EAFDDBD3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4454D-0D85-4BEB-8F12-09571A5EBE36}" type="datetimeFigureOut">
              <a:rPr lang="es-ES" smtClean="0"/>
              <a:t>29/04/2022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6C6B38C3-2D87-4456-B10A-907E1DAFE7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DCA25A5-0A92-4C4D-9464-54E47BAB6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2F14A-2CF3-437C-9EE6-1F83081C31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922127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274BBB-A600-4ACA-833A-7F866B4688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158A397-F758-4A94-A230-FEB7967F32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4009202-2826-4F7F-9EBE-EFA2869435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682D380-3C37-46CF-81F5-CED68CA8A8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4454D-0D85-4BEB-8F12-09571A5EBE36}" type="datetimeFigureOut">
              <a:rPr lang="es-ES" smtClean="0"/>
              <a:t>29/04/2022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2DAC2EB-6E25-44F4-86D6-D6CA012CAB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03B1A84-676F-405A-8495-17EECDCF32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2F14A-2CF3-437C-9EE6-1F83081C31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630241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AD95-5ED7-4392-8770-D38968E72A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E4BB7E5C-66EA-42C9-BB6F-69BE7A1A4FC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5DDDA14-FAEC-4AFA-A528-59C5A64DFF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F52A307-EFB5-4622-BD60-63FAAD5E8F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4454D-0D85-4BEB-8F12-09571A5EBE36}" type="datetimeFigureOut">
              <a:rPr lang="es-ES" smtClean="0"/>
              <a:t>29/04/2022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1A5C2B5-16B6-46F3-873E-44A35753DC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924E826-9716-46D0-86D4-A3B1B64A88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2F14A-2CF3-437C-9EE6-1F83081C31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547067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7267E2-CCBF-45CE-BA89-9CA5B58D4D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E470CF3-63B4-45EC-829D-847BB63F39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242C5EE-57DC-43EC-9960-BF3C8D9F3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4454D-0D85-4BEB-8F12-09571A5EBE36}" type="datetimeFigureOut">
              <a:rPr lang="es-ES" smtClean="0"/>
              <a:t>29/04/2022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4076B1E-E109-479C-8C51-D6778BB52D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FF8D80F-4293-4EFA-AABC-FC22CBE07F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2F14A-2CF3-437C-9EE6-1F83081C31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675793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605FD5A4-B6C2-416F-BD2B-C9DC9AA9AC8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6968BC9-FEB9-41CF-96CB-EA2C1454B6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214C408-A690-4778-81AA-3C5F6F92BF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4454D-0D85-4BEB-8F12-09571A5EBE36}" type="datetimeFigureOut">
              <a:rPr lang="es-ES" smtClean="0"/>
              <a:t>29/04/2022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50366DD-2C5A-4165-A04D-6BDAFE636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FE8AAAF-7AFC-4919-A5FD-059E442177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2F14A-2CF3-437C-9EE6-1F83081C31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665280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9F1D6847-9362-441A-B687-6B8B77071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840E7D3-4CDA-45BB-9E90-2F8747005C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8C02207-2896-4904-B935-2CE993B2F8F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D4454D-0D85-4BEB-8F12-09571A5EBE36}" type="datetimeFigureOut">
              <a:rPr lang="es-ES" smtClean="0"/>
              <a:t>29/04/2022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94CCEC4-424C-4971-805E-D843B7FB94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854999A-0F84-4616-9B5C-EB44120EC5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72F14A-2CF3-437C-9EE6-1F83081C31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01810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849A7330-D28C-4F51-9569-7CD291F6FF89}"/>
              </a:ext>
            </a:extLst>
          </p:cNvPr>
          <p:cNvSpPr txBox="1"/>
          <p:nvPr/>
        </p:nvSpPr>
        <p:spPr>
          <a:xfrm>
            <a:off x="0" y="6537220"/>
            <a:ext cx="12192000" cy="320780"/>
          </a:xfrm>
          <a:prstGeom prst="rect">
            <a:avLst/>
          </a:prstGeom>
          <a:solidFill>
            <a:srgbClr val="5DA4EB"/>
          </a:solidFill>
          <a:ln>
            <a:noFill/>
          </a:ln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D4920D2E-BD19-4157-A416-9FAC0E61D69C}"/>
              </a:ext>
            </a:extLst>
          </p:cNvPr>
          <p:cNvSpPr txBox="1"/>
          <p:nvPr/>
        </p:nvSpPr>
        <p:spPr>
          <a:xfrm>
            <a:off x="11594960" y="0"/>
            <a:ext cx="597040" cy="653722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B78CA952-339D-4A8D-A796-E3BFEF6DCCC1}"/>
              </a:ext>
            </a:extLst>
          </p:cNvPr>
          <p:cNvCxnSpPr>
            <a:cxnSpLocks/>
          </p:cNvCxnSpPr>
          <p:nvPr/>
        </p:nvCxnSpPr>
        <p:spPr>
          <a:xfrm>
            <a:off x="11499710" y="0"/>
            <a:ext cx="0" cy="6537220"/>
          </a:xfrm>
          <a:prstGeom prst="line">
            <a:avLst/>
          </a:prstGeom>
          <a:ln w="107950" cmpd="thickThin">
            <a:solidFill>
              <a:srgbClr val="5DA4EB"/>
            </a:solidFill>
            <a:miter lim="800000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24" name="Imagen 23" descr="Imagen que contiene alimentos, señal&#10;&#10;Descripción generada automáticamente">
            <a:extLst>
              <a:ext uri="{FF2B5EF4-FFF2-40B4-BE49-F238E27FC236}">
                <a16:creationId xmlns:a16="http://schemas.microsoft.com/office/drawing/2014/main" id="{C4957AFE-B856-4921-961C-6E9786C3A7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9664" y="5639117"/>
            <a:ext cx="1558310" cy="809625"/>
          </a:xfrm>
          <a:prstGeom prst="rect">
            <a:avLst/>
          </a:prstGeom>
        </p:spPr>
      </p:pic>
      <p:sp>
        <p:nvSpPr>
          <p:cNvPr id="25" name="CuadroTexto 24">
            <a:extLst>
              <a:ext uri="{FF2B5EF4-FFF2-40B4-BE49-F238E27FC236}">
                <a16:creationId xmlns:a16="http://schemas.microsoft.com/office/drawing/2014/main" id="{67719BF8-AD8A-4D1D-8826-E7B7821D6870}"/>
              </a:ext>
            </a:extLst>
          </p:cNvPr>
          <p:cNvSpPr txBox="1"/>
          <p:nvPr/>
        </p:nvSpPr>
        <p:spPr>
          <a:xfrm>
            <a:off x="11594960" y="623886"/>
            <a:ext cx="59704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>
                <a:solidFill>
                  <a:schemeClr val="bg1"/>
                </a:solidFill>
              </a:rPr>
              <a:t>21</a:t>
            </a:r>
          </a:p>
          <a:p>
            <a:endParaRPr lang="es-ES" dirty="0"/>
          </a:p>
          <a:p>
            <a:r>
              <a:rPr lang="es-ES" sz="2400" dirty="0">
                <a:solidFill>
                  <a:schemeClr val="bg1"/>
                </a:solidFill>
              </a:rPr>
              <a:t>22</a:t>
            </a:r>
          </a:p>
        </p:txBody>
      </p:sp>
      <p:cxnSp>
        <p:nvCxnSpPr>
          <p:cNvPr id="26" name="Conector recto 25">
            <a:extLst>
              <a:ext uri="{FF2B5EF4-FFF2-40B4-BE49-F238E27FC236}">
                <a16:creationId xmlns:a16="http://schemas.microsoft.com/office/drawing/2014/main" id="{D70F81FE-2456-41C6-A315-69C69119EBD4}"/>
              </a:ext>
            </a:extLst>
          </p:cNvPr>
          <p:cNvCxnSpPr>
            <a:cxnSpLocks/>
          </p:cNvCxnSpPr>
          <p:nvPr/>
        </p:nvCxnSpPr>
        <p:spPr>
          <a:xfrm>
            <a:off x="11753847" y="1201570"/>
            <a:ext cx="190503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Imagen 8" descr="Imagen que contiene edificio, tren, grande, pista&#10;&#10;Descripción generada automáticamente">
            <a:extLst>
              <a:ext uri="{FF2B5EF4-FFF2-40B4-BE49-F238E27FC236}">
                <a16:creationId xmlns:a16="http://schemas.microsoft.com/office/drawing/2014/main" id="{1320F0BF-7E34-4E0A-8876-A0FDC2E6A9C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04" r="23597"/>
          <a:stretch/>
        </p:blipFill>
        <p:spPr>
          <a:xfrm>
            <a:off x="130561" y="1201570"/>
            <a:ext cx="4944107" cy="4944110"/>
          </a:xfrm>
          <a:custGeom>
            <a:avLst/>
            <a:gdLst/>
            <a:ahLst/>
            <a:cxnLst/>
            <a:rect l="l" t="t" r="r" b="b"/>
            <a:pathLst>
              <a:path w="4627646" h="4627648">
                <a:moveTo>
                  <a:pt x="2313823" y="0"/>
                </a:moveTo>
                <a:cubicBezTo>
                  <a:pt x="3591712" y="0"/>
                  <a:pt x="4627646" y="1035934"/>
                  <a:pt x="4627646" y="2313824"/>
                </a:cubicBezTo>
                <a:cubicBezTo>
                  <a:pt x="4627646" y="3591714"/>
                  <a:pt x="3591712" y="4627648"/>
                  <a:pt x="2313823" y="4627648"/>
                </a:cubicBezTo>
                <a:cubicBezTo>
                  <a:pt x="1035934" y="4627648"/>
                  <a:pt x="0" y="3591714"/>
                  <a:pt x="0" y="2313824"/>
                </a:cubicBezTo>
                <a:cubicBezTo>
                  <a:pt x="0" y="1035934"/>
                  <a:pt x="1035934" y="0"/>
                  <a:pt x="2313823" y="0"/>
                </a:cubicBezTo>
                <a:close/>
              </a:path>
            </a:pathLst>
          </a:custGeom>
        </p:spPr>
      </p:pic>
      <p:pic>
        <p:nvPicPr>
          <p:cNvPr id="10" name="Imagen 9" descr="Texto&#10;&#10;Descripción generada automáticamente con confianza baja">
            <a:extLst>
              <a:ext uri="{FF2B5EF4-FFF2-40B4-BE49-F238E27FC236}">
                <a16:creationId xmlns:a16="http://schemas.microsoft.com/office/drawing/2014/main" id="{F8AC92A9-3A42-4DAC-A808-F9A963A1DC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0100" y="726578"/>
            <a:ext cx="6191960" cy="1694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7964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3E686CCA-AA11-41DD-937E-E218A5D35524}"/>
              </a:ext>
            </a:extLst>
          </p:cNvPr>
          <p:cNvSpPr txBox="1"/>
          <p:nvPr/>
        </p:nvSpPr>
        <p:spPr>
          <a:xfrm>
            <a:off x="157693" y="145656"/>
            <a:ext cx="4025889" cy="2557993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5400" dirty="0">
              <a:solidFill>
                <a:srgbClr val="5DA4EB"/>
              </a:solidFill>
              <a:latin typeface="Cambria" panose="02040503050406030204" pitchFamily="18" charset="0"/>
              <a:ea typeface="Cambria" panose="02040503050406030204" pitchFamily="18" charset="0"/>
              <a:cs typeface="+mj-cs"/>
            </a:endParaRPr>
          </a:p>
        </p:txBody>
      </p:sp>
      <p:pic>
        <p:nvPicPr>
          <p:cNvPr id="1026" name="Picture 2" descr="Resultado de imagen de facultad de filosofia y letras uam">
            <a:extLst>
              <a:ext uri="{FF2B5EF4-FFF2-40B4-BE49-F238E27FC236}">
                <a16:creationId xmlns:a16="http://schemas.microsoft.com/office/drawing/2014/main" id="{E8655E74-5892-4B5E-813A-F0818B8B770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LightScreen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7567"/>
          <a:stretch/>
        </p:blipFill>
        <p:spPr bwMode="auto">
          <a:xfrm>
            <a:off x="5267915" y="10"/>
            <a:ext cx="7029366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BC3FA53B-D14D-45B7-9F3A-5FE67DB8FDCD}"/>
              </a:ext>
            </a:extLst>
          </p:cNvPr>
          <p:cNvSpPr txBox="1"/>
          <p:nvPr/>
        </p:nvSpPr>
        <p:spPr>
          <a:xfrm>
            <a:off x="-1" y="6473628"/>
            <a:ext cx="12306301" cy="384372"/>
          </a:xfrm>
          <a:prstGeom prst="rect">
            <a:avLst/>
          </a:prstGeom>
          <a:solidFill>
            <a:srgbClr val="5DA4EB"/>
          </a:solidFill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BF7093B-48DD-4D8C-8C3F-9D52B04DFCFB}"/>
              </a:ext>
            </a:extLst>
          </p:cNvPr>
          <p:cNvSpPr txBox="1"/>
          <p:nvPr/>
        </p:nvSpPr>
        <p:spPr>
          <a:xfrm>
            <a:off x="9549613" y="0"/>
            <a:ext cx="2756687" cy="6473628"/>
          </a:xfrm>
          <a:custGeom>
            <a:avLst/>
            <a:gdLst>
              <a:gd name="connsiteX0" fmla="*/ 0 w 1979851"/>
              <a:gd name="connsiteY0" fmla="*/ 0 h 6473628"/>
              <a:gd name="connsiteX1" fmla="*/ 1979851 w 1979851"/>
              <a:gd name="connsiteY1" fmla="*/ 0 h 6473628"/>
              <a:gd name="connsiteX2" fmla="*/ 1979851 w 1979851"/>
              <a:gd name="connsiteY2" fmla="*/ 6473628 h 6473628"/>
              <a:gd name="connsiteX3" fmla="*/ 0 w 1979851"/>
              <a:gd name="connsiteY3" fmla="*/ 6473628 h 6473628"/>
              <a:gd name="connsiteX4" fmla="*/ 0 w 1979851"/>
              <a:gd name="connsiteY4" fmla="*/ 0 h 6473628"/>
              <a:gd name="connsiteX0" fmla="*/ 0 w 2562478"/>
              <a:gd name="connsiteY0" fmla="*/ 8092 h 6473628"/>
              <a:gd name="connsiteX1" fmla="*/ 2562478 w 2562478"/>
              <a:gd name="connsiteY1" fmla="*/ 0 h 6473628"/>
              <a:gd name="connsiteX2" fmla="*/ 2562478 w 2562478"/>
              <a:gd name="connsiteY2" fmla="*/ 6473628 h 6473628"/>
              <a:gd name="connsiteX3" fmla="*/ 582627 w 2562478"/>
              <a:gd name="connsiteY3" fmla="*/ 6473628 h 6473628"/>
              <a:gd name="connsiteX4" fmla="*/ 0 w 2562478"/>
              <a:gd name="connsiteY4" fmla="*/ 8092 h 6473628"/>
              <a:gd name="connsiteX0" fmla="*/ 0 w 2562478"/>
              <a:gd name="connsiteY0" fmla="*/ 8092 h 6473628"/>
              <a:gd name="connsiteX1" fmla="*/ 2562478 w 2562478"/>
              <a:gd name="connsiteY1" fmla="*/ 0 h 6473628"/>
              <a:gd name="connsiteX2" fmla="*/ 2562478 w 2562478"/>
              <a:gd name="connsiteY2" fmla="*/ 6473628 h 6473628"/>
              <a:gd name="connsiteX3" fmla="*/ 1100517 w 2562478"/>
              <a:gd name="connsiteY3" fmla="*/ 6465536 h 6473628"/>
              <a:gd name="connsiteX4" fmla="*/ 0 w 2562478"/>
              <a:gd name="connsiteY4" fmla="*/ 8092 h 6473628"/>
              <a:gd name="connsiteX0" fmla="*/ 0 w 2739386"/>
              <a:gd name="connsiteY0" fmla="*/ 0 h 6473628"/>
              <a:gd name="connsiteX1" fmla="*/ 2739386 w 2739386"/>
              <a:gd name="connsiteY1" fmla="*/ 0 h 6473628"/>
              <a:gd name="connsiteX2" fmla="*/ 2739386 w 2739386"/>
              <a:gd name="connsiteY2" fmla="*/ 6473628 h 6473628"/>
              <a:gd name="connsiteX3" fmla="*/ 1277425 w 2739386"/>
              <a:gd name="connsiteY3" fmla="*/ 6465536 h 6473628"/>
              <a:gd name="connsiteX4" fmla="*/ 0 w 2739386"/>
              <a:gd name="connsiteY4" fmla="*/ 0 h 6473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39386" h="6473628">
                <a:moveTo>
                  <a:pt x="0" y="0"/>
                </a:moveTo>
                <a:lnTo>
                  <a:pt x="2739386" y="0"/>
                </a:lnTo>
                <a:lnTo>
                  <a:pt x="2739386" y="6473628"/>
                </a:lnTo>
                <a:lnTo>
                  <a:pt x="1277425" y="6465536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1FC8E065-D288-4015-B3F4-AC17687EED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765" y="5938202"/>
            <a:ext cx="2338121" cy="399217"/>
          </a:xfrm>
          <a:prstGeom prst="rect">
            <a:avLst/>
          </a:prstGeom>
        </p:spPr>
      </p:pic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4467FAF1-0981-4D5B-A6C2-FA14F5397FB7}"/>
              </a:ext>
            </a:extLst>
          </p:cNvPr>
          <p:cNvCxnSpPr>
            <a:cxnSpLocks/>
          </p:cNvCxnSpPr>
          <p:nvPr/>
        </p:nvCxnSpPr>
        <p:spPr>
          <a:xfrm>
            <a:off x="9696450" y="0"/>
            <a:ext cx="1314450" cy="6473618"/>
          </a:xfrm>
          <a:prstGeom prst="line">
            <a:avLst/>
          </a:prstGeom>
          <a:ln w="111125" cmpd="thickThin">
            <a:solidFill>
              <a:srgbClr val="5DA4E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uadroTexto 9">
            <a:extLst>
              <a:ext uri="{FF2B5EF4-FFF2-40B4-BE49-F238E27FC236}">
                <a16:creationId xmlns:a16="http://schemas.microsoft.com/office/drawing/2014/main" id="{5D303DAF-0833-4826-8F9B-AC1C100C85A8}"/>
              </a:ext>
            </a:extLst>
          </p:cNvPr>
          <p:cNvSpPr txBox="1"/>
          <p:nvPr/>
        </p:nvSpPr>
        <p:spPr>
          <a:xfrm>
            <a:off x="11701083" y="0"/>
            <a:ext cx="596198" cy="647359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pic>
        <p:nvPicPr>
          <p:cNvPr id="7" name="Imagen 6" descr="Texto&#10;&#10;Descripción generada automáticamente con confianza baja">
            <a:extLst>
              <a:ext uri="{FF2B5EF4-FFF2-40B4-BE49-F238E27FC236}">
                <a16:creationId xmlns:a16="http://schemas.microsoft.com/office/drawing/2014/main" id="{4E8AA1EA-0E28-43D2-B044-53DD83315F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693" y="720189"/>
            <a:ext cx="5026266" cy="1375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2150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BC3FA53B-D14D-45B7-9F3A-5FE67DB8FDCD}"/>
              </a:ext>
            </a:extLst>
          </p:cNvPr>
          <p:cNvSpPr txBox="1"/>
          <p:nvPr/>
        </p:nvSpPr>
        <p:spPr>
          <a:xfrm>
            <a:off x="-1" y="6473628"/>
            <a:ext cx="12306301" cy="384372"/>
          </a:xfrm>
          <a:prstGeom prst="rect">
            <a:avLst/>
          </a:prstGeom>
          <a:solidFill>
            <a:srgbClr val="5DA4EB"/>
          </a:solidFill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pic>
        <p:nvPicPr>
          <p:cNvPr id="17" name="Imagen 16" descr="Imagen que contiene objeto, reloj, negro, naranja&#10;&#10;Descripción generada automáticamente">
            <a:extLst>
              <a:ext uri="{FF2B5EF4-FFF2-40B4-BE49-F238E27FC236}">
                <a16:creationId xmlns:a16="http://schemas.microsoft.com/office/drawing/2014/main" id="{B1E67F44-8E5C-4CE9-B30E-AA4AEB6ACC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5178" y="5912322"/>
            <a:ext cx="2341800" cy="399845"/>
          </a:xfrm>
          <a:prstGeom prst="rect">
            <a:avLst/>
          </a:prstGeom>
        </p:spPr>
      </p:pic>
      <p:pic>
        <p:nvPicPr>
          <p:cNvPr id="26" name="Imagen 25">
            <a:extLst>
              <a:ext uri="{FF2B5EF4-FFF2-40B4-BE49-F238E27FC236}">
                <a16:creationId xmlns:a16="http://schemas.microsoft.com/office/drawing/2014/main" id="{2E46CB13-9B80-4203-AB73-AD227EFEA077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1" t="-2099" r="-27383" b="2099"/>
          <a:stretch/>
        </p:blipFill>
        <p:spPr bwMode="auto">
          <a:xfrm>
            <a:off x="5947718" y="-134130"/>
            <a:ext cx="8075987" cy="660775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id="{B4EC9D2E-A33C-43A1-8A07-990891C18785}"/>
              </a:ext>
            </a:extLst>
          </p:cNvPr>
          <p:cNvSpPr txBox="1"/>
          <p:nvPr/>
        </p:nvSpPr>
        <p:spPr>
          <a:xfrm>
            <a:off x="0" y="0"/>
            <a:ext cx="5947718" cy="5948448"/>
          </a:xfrm>
          <a:custGeom>
            <a:avLst/>
            <a:gdLst>
              <a:gd name="connsiteX0" fmla="*/ 0 w 2530110"/>
              <a:gd name="connsiteY0" fmla="*/ 0 h 6290902"/>
              <a:gd name="connsiteX1" fmla="*/ 2530110 w 2530110"/>
              <a:gd name="connsiteY1" fmla="*/ 0 h 6290902"/>
              <a:gd name="connsiteX2" fmla="*/ 2530110 w 2530110"/>
              <a:gd name="connsiteY2" fmla="*/ 6290902 h 6290902"/>
              <a:gd name="connsiteX3" fmla="*/ 0 w 2530110"/>
              <a:gd name="connsiteY3" fmla="*/ 6290902 h 6290902"/>
              <a:gd name="connsiteX4" fmla="*/ 0 w 2530110"/>
              <a:gd name="connsiteY4" fmla="*/ 0 h 6290902"/>
              <a:gd name="connsiteX0" fmla="*/ 0 w 2530110"/>
              <a:gd name="connsiteY0" fmla="*/ 0 h 6290902"/>
              <a:gd name="connsiteX1" fmla="*/ 2530110 w 2530110"/>
              <a:gd name="connsiteY1" fmla="*/ 0 h 6290902"/>
              <a:gd name="connsiteX2" fmla="*/ 2530110 w 2530110"/>
              <a:gd name="connsiteY2" fmla="*/ 3822831 h 6290902"/>
              <a:gd name="connsiteX3" fmla="*/ 0 w 2530110"/>
              <a:gd name="connsiteY3" fmla="*/ 6290902 h 6290902"/>
              <a:gd name="connsiteX4" fmla="*/ 0 w 2530110"/>
              <a:gd name="connsiteY4" fmla="*/ 0 h 6290902"/>
              <a:gd name="connsiteX0" fmla="*/ 105196 w 2635306"/>
              <a:gd name="connsiteY0" fmla="*/ 0 h 5044728"/>
              <a:gd name="connsiteX1" fmla="*/ 2635306 w 2635306"/>
              <a:gd name="connsiteY1" fmla="*/ 0 h 5044728"/>
              <a:gd name="connsiteX2" fmla="*/ 2635306 w 2635306"/>
              <a:gd name="connsiteY2" fmla="*/ 3822831 h 5044728"/>
              <a:gd name="connsiteX3" fmla="*/ 0 w 2635306"/>
              <a:gd name="connsiteY3" fmla="*/ 5044728 h 5044728"/>
              <a:gd name="connsiteX4" fmla="*/ 105196 w 2635306"/>
              <a:gd name="connsiteY4" fmla="*/ 0 h 5044728"/>
              <a:gd name="connsiteX0" fmla="*/ 24276 w 2635306"/>
              <a:gd name="connsiteY0" fmla="*/ 0 h 5141832"/>
              <a:gd name="connsiteX1" fmla="*/ 2635306 w 2635306"/>
              <a:gd name="connsiteY1" fmla="*/ 97104 h 5141832"/>
              <a:gd name="connsiteX2" fmla="*/ 2635306 w 2635306"/>
              <a:gd name="connsiteY2" fmla="*/ 3919935 h 5141832"/>
              <a:gd name="connsiteX3" fmla="*/ 0 w 2635306"/>
              <a:gd name="connsiteY3" fmla="*/ 5141832 h 5141832"/>
              <a:gd name="connsiteX4" fmla="*/ 24276 w 2635306"/>
              <a:gd name="connsiteY4" fmla="*/ 0 h 5141832"/>
              <a:gd name="connsiteX0" fmla="*/ 24276 w 2643398"/>
              <a:gd name="connsiteY0" fmla="*/ 8093 h 5149925"/>
              <a:gd name="connsiteX1" fmla="*/ 2643398 w 2643398"/>
              <a:gd name="connsiteY1" fmla="*/ 0 h 5149925"/>
              <a:gd name="connsiteX2" fmla="*/ 2635306 w 2643398"/>
              <a:gd name="connsiteY2" fmla="*/ 3928028 h 5149925"/>
              <a:gd name="connsiteX3" fmla="*/ 0 w 2643398"/>
              <a:gd name="connsiteY3" fmla="*/ 5149925 h 5149925"/>
              <a:gd name="connsiteX4" fmla="*/ 24276 w 2643398"/>
              <a:gd name="connsiteY4" fmla="*/ 8093 h 5149925"/>
              <a:gd name="connsiteX0" fmla="*/ 19594 w 2643398"/>
              <a:gd name="connsiteY0" fmla="*/ 0 h 5150078"/>
              <a:gd name="connsiteX1" fmla="*/ 2643398 w 2643398"/>
              <a:gd name="connsiteY1" fmla="*/ 153 h 5150078"/>
              <a:gd name="connsiteX2" fmla="*/ 2635306 w 2643398"/>
              <a:gd name="connsiteY2" fmla="*/ 3928181 h 5150078"/>
              <a:gd name="connsiteX3" fmla="*/ 0 w 2643398"/>
              <a:gd name="connsiteY3" fmla="*/ 5150078 h 5150078"/>
              <a:gd name="connsiteX4" fmla="*/ 19594 w 2643398"/>
              <a:gd name="connsiteY4" fmla="*/ 0 h 5150078"/>
              <a:gd name="connsiteX0" fmla="*/ 7662 w 2643398"/>
              <a:gd name="connsiteY0" fmla="*/ 6853 h 5149925"/>
              <a:gd name="connsiteX1" fmla="*/ 2643398 w 2643398"/>
              <a:gd name="connsiteY1" fmla="*/ 0 h 5149925"/>
              <a:gd name="connsiteX2" fmla="*/ 2635306 w 2643398"/>
              <a:gd name="connsiteY2" fmla="*/ 3928028 h 5149925"/>
              <a:gd name="connsiteX3" fmla="*/ 0 w 2643398"/>
              <a:gd name="connsiteY3" fmla="*/ 5149925 h 5149925"/>
              <a:gd name="connsiteX4" fmla="*/ 7662 w 2643398"/>
              <a:gd name="connsiteY4" fmla="*/ 6853 h 5149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43398" h="5149925">
                <a:moveTo>
                  <a:pt x="7662" y="6853"/>
                </a:moveTo>
                <a:lnTo>
                  <a:pt x="2643398" y="0"/>
                </a:lnTo>
                <a:cubicBezTo>
                  <a:pt x="2640701" y="1309343"/>
                  <a:pt x="2638003" y="2618685"/>
                  <a:pt x="2635306" y="3928028"/>
                </a:cubicBezTo>
                <a:lnTo>
                  <a:pt x="0" y="5149925"/>
                </a:lnTo>
                <a:cubicBezTo>
                  <a:pt x="6531" y="3433232"/>
                  <a:pt x="1131" y="1723546"/>
                  <a:pt x="7662" y="6853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CF0E21E9-AC0C-47BF-8BC5-24B68DF71FBA}"/>
              </a:ext>
            </a:extLst>
          </p:cNvPr>
          <p:cNvSpPr txBox="1"/>
          <p:nvPr/>
        </p:nvSpPr>
        <p:spPr>
          <a:xfrm>
            <a:off x="-136344" y="-77074"/>
            <a:ext cx="537817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ES" sz="5400" dirty="0">
              <a:solidFill>
                <a:srgbClr val="0070C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ctr"/>
            <a:endParaRPr lang="es-ES" sz="5400" dirty="0">
              <a:solidFill>
                <a:srgbClr val="0070C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6" name="Imagen 5" descr="Forma&#10;&#10;Descripción generada automáticamente con confianza media">
            <a:extLst>
              <a:ext uri="{FF2B5EF4-FFF2-40B4-BE49-F238E27FC236}">
                <a16:creationId xmlns:a16="http://schemas.microsoft.com/office/drawing/2014/main" id="{A7C5422F-F18C-467C-BB70-46940E006D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05" y="777371"/>
            <a:ext cx="5606764" cy="1534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7741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945BE784-EDE3-440A-8749-EDE488B265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7126"/>
            <a:ext cx="10412538" cy="6905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C2402DB7-3E11-4734-BAC6-75D9A6434180}"/>
              </a:ext>
            </a:extLst>
          </p:cNvPr>
          <p:cNvSpPr txBox="1"/>
          <p:nvPr/>
        </p:nvSpPr>
        <p:spPr>
          <a:xfrm>
            <a:off x="3083065" y="-70689"/>
            <a:ext cx="9108935" cy="6952251"/>
          </a:xfrm>
          <a:custGeom>
            <a:avLst/>
            <a:gdLst>
              <a:gd name="connsiteX0" fmla="*/ 0 w 3686175"/>
              <a:gd name="connsiteY0" fmla="*/ 0 h 6858000"/>
              <a:gd name="connsiteX1" fmla="*/ 3686175 w 3686175"/>
              <a:gd name="connsiteY1" fmla="*/ 0 h 6858000"/>
              <a:gd name="connsiteX2" fmla="*/ 3686175 w 3686175"/>
              <a:gd name="connsiteY2" fmla="*/ 6858000 h 6858000"/>
              <a:gd name="connsiteX3" fmla="*/ 0 w 3686175"/>
              <a:gd name="connsiteY3" fmla="*/ 6858000 h 6858000"/>
              <a:gd name="connsiteX4" fmla="*/ 0 w 3686175"/>
              <a:gd name="connsiteY4" fmla="*/ 0 h 6858000"/>
              <a:gd name="connsiteX0" fmla="*/ 9525 w 3686175"/>
              <a:gd name="connsiteY0" fmla="*/ 19050 h 6858000"/>
              <a:gd name="connsiteX1" fmla="*/ 3686175 w 3686175"/>
              <a:gd name="connsiteY1" fmla="*/ 0 h 6858000"/>
              <a:gd name="connsiteX2" fmla="*/ 3686175 w 3686175"/>
              <a:gd name="connsiteY2" fmla="*/ 6858000 h 6858000"/>
              <a:gd name="connsiteX3" fmla="*/ 0 w 3686175"/>
              <a:gd name="connsiteY3" fmla="*/ 6858000 h 6858000"/>
              <a:gd name="connsiteX4" fmla="*/ 9525 w 3686175"/>
              <a:gd name="connsiteY4" fmla="*/ 19050 h 6858000"/>
              <a:gd name="connsiteX0" fmla="*/ 9525 w 3686175"/>
              <a:gd name="connsiteY0" fmla="*/ 19050 h 6858000"/>
              <a:gd name="connsiteX1" fmla="*/ 3686175 w 3686175"/>
              <a:gd name="connsiteY1" fmla="*/ 0 h 6858000"/>
              <a:gd name="connsiteX2" fmla="*/ 3686175 w 3686175"/>
              <a:gd name="connsiteY2" fmla="*/ 6858000 h 6858000"/>
              <a:gd name="connsiteX3" fmla="*/ 0 w 3686175"/>
              <a:gd name="connsiteY3" fmla="*/ 6858000 h 6858000"/>
              <a:gd name="connsiteX4" fmla="*/ 9525 w 3686175"/>
              <a:gd name="connsiteY4" fmla="*/ 19050 h 6858000"/>
              <a:gd name="connsiteX0" fmla="*/ 1433 w 3678083"/>
              <a:gd name="connsiteY0" fmla="*/ 19050 h 6882276"/>
              <a:gd name="connsiteX1" fmla="*/ 3678083 w 3678083"/>
              <a:gd name="connsiteY1" fmla="*/ 0 h 6882276"/>
              <a:gd name="connsiteX2" fmla="*/ 3678083 w 3678083"/>
              <a:gd name="connsiteY2" fmla="*/ 6858000 h 6882276"/>
              <a:gd name="connsiteX3" fmla="*/ 0 w 3678083"/>
              <a:gd name="connsiteY3" fmla="*/ 6882276 h 6882276"/>
              <a:gd name="connsiteX4" fmla="*/ 1433 w 3678083"/>
              <a:gd name="connsiteY4" fmla="*/ 19050 h 6882276"/>
              <a:gd name="connsiteX0" fmla="*/ 1433 w 3678083"/>
              <a:gd name="connsiteY0" fmla="*/ 19050 h 6882276"/>
              <a:gd name="connsiteX1" fmla="*/ 3678083 w 3678083"/>
              <a:gd name="connsiteY1" fmla="*/ 0 h 6882276"/>
              <a:gd name="connsiteX2" fmla="*/ 3678083 w 3678083"/>
              <a:gd name="connsiteY2" fmla="*/ 6858000 h 6882276"/>
              <a:gd name="connsiteX3" fmla="*/ 0 w 3678083"/>
              <a:gd name="connsiteY3" fmla="*/ 6882276 h 6882276"/>
              <a:gd name="connsiteX4" fmla="*/ 1433 w 3678083"/>
              <a:gd name="connsiteY4" fmla="*/ 19050 h 6882276"/>
              <a:gd name="connsiteX0" fmla="*/ 1433 w 3678083"/>
              <a:gd name="connsiteY0" fmla="*/ 19050 h 6882276"/>
              <a:gd name="connsiteX1" fmla="*/ 3678083 w 3678083"/>
              <a:gd name="connsiteY1" fmla="*/ 0 h 6882276"/>
              <a:gd name="connsiteX2" fmla="*/ 3678083 w 3678083"/>
              <a:gd name="connsiteY2" fmla="*/ 6858000 h 6882276"/>
              <a:gd name="connsiteX3" fmla="*/ 0 w 3678083"/>
              <a:gd name="connsiteY3" fmla="*/ 6882276 h 6882276"/>
              <a:gd name="connsiteX4" fmla="*/ 1433 w 3678083"/>
              <a:gd name="connsiteY4" fmla="*/ 19050 h 6882276"/>
              <a:gd name="connsiteX0" fmla="*/ 55307 w 3731957"/>
              <a:gd name="connsiteY0" fmla="*/ 19050 h 6882276"/>
              <a:gd name="connsiteX1" fmla="*/ 3731957 w 3731957"/>
              <a:gd name="connsiteY1" fmla="*/ 0 h 6882276"/>
              <a:gd name="connsiteX2" fmla="*/ 3731957 w 3731957"/>
              <a:gd name="connsiteY2" fmla="*/ 6858000 h 6882276"/>
              <a:gd name="connsiteX3" fmla="*/ 53874 w 3731957"/>
              <a:gd name="connsiteY3" fmla="*/ 6882276 h 6882276"/>
              <a:gd name="connsiteX4" fmla="*/ 1525529 w 3731957"/>
              <a:gd name="connsiteY4" fmla="*/ 4070294 h 6882276"/>
              <a:gd name="connsiteX5" fmla="*/ 55307 w 3731957"/>
              <a:gd name="connsiteY5" fmla="*/ 19050 h 6882276"/>
              <a:gd name="connsiteX0" fmla="*/ 144583 w 3821233"/>
              <a:gd name="connsiteY0" fmla="*/ 19050 h 6882276"/>
              <a:gd name="connsiteX1" fmla="*/ 3821233 w 3821233"/>
              <a:gd name="connsiteY1" fmla="*/ 0 h 6882276"/>
              <a:gd name="connsiteX2" fmla="*/ 3821233 w 3821233"/>
              <a:gd name="connsiteY2" fmla="*/ 6858000 h 6882276"/>
              <a:gd name="connsiteX3" fmla="*/ 143150 w 3821233"/>
              <a:gd name="connsiteY3" fmla="*/ 6882276 h 6882276"/>
              <a:gd name="connsiteX4" fmla="*/ 1614805 w 3821233"/>
              <a:gd name="connsiteY4" fmla="*/ 4070294 h 6882276"/>
              <a:gd name="connsiteX5" fmla="*/ 144583 w 3821233"/>
              <a:gd name="connsiteY5" fmla="*/ 19050 h 6882276"/>
              <a:gd name="connsiteX0" fmla="*/ 97774 w 3774424"/>
              <a:gd name="connsiteY0" fmla="*/ 19050 h 6882276"/>
              <a:gd name="connsiteX1" fmla="*/ 3774424 w 3774424"/>
              <a:gd name="connsiteY1" fmla="*/ 0 h 6882276"/>
              <a:gd name="connsiteX2" fmla="*/ 3774424 w 3774424"/>
              <a:gd name="connsiteY2" fmla="*/ 6858000 h 6882276"/>
              <a:gd name="connsiteX3" fmla="*/ 96341 w 3774424"/>
              <a:gd name="connsiteY3" fmla="*/ 6882276 h 6882276"/>
              <a:gd name="connsiteX4" fmla="*/ 2004966 w 3774424"/>
              <a:gd name="connsiteY4" fmla="*/ 3754704 h 6882276"/>
              <a:gd name="connsiteX5" fmla="*/ 97774 w 3774424"/>
              <a:gd name="connsiteY5" fmla="*/ 19050 h 6882276"/>
              <a:gd name="connsiteX0" fmla="*/ 141162 w 3817812"/>
              <a:gd name="connsiteY0" fmla="*/ 19050 h 6882276"/>
              <a:gd name="connsiteX1" fmla="*/ 3817812 w 3817812"/>
              <a:gd name="connsiteY1" fmla="*/ 0 h 6882276"/>
              <a:gd name="connsiteX2" fmla="*/ 3817812 w 3817812"/>
              <a:gd name="connsiteY2" fmla="*/ 6858000 h 6882276"/>
              <a:gd name="connsiteX3" fmla="*/ 139729 w 3817812"/>
              <a:gd name="connsiteY3" fmla="*/ 6882276 h 6882276"/>
              <a:gd name="connsiteX4" fmla="*/ 2048354 w 3817812"/>
              <a:gd name="connsiteY4" fmla="*/ 3754704 h 6882276"/>
              <a:gd name="connsiteX5" fmla="*/ 141162 w 3817812"/>
              <a:gd name="connsiteY5" fmla="*/ 19050 h 6882276"/>
              <a:gd name="connsiteX0" fmla="*/ 141162 w 3817812"/>
              <a:gd name="connsiteY0" fmla="*/ 19050 h 6882276"/>
              <a:gd name="connsiteX1" fmla="*/ 3817812 w 3817812"/>
              <a:gd name="connsiteY1" fmla="*/ 0 h 6882276"/>
              <a:gd name="connsiteX2" fmla="*/ 3817812 w 3817812"/>
              <a:gd name="connsiteY2" fmla="*/ 6858000 h 6882276"/>
              <a:gd name="connsiteX3" fmla="*/ 139729 w 3817812"/>
              <a:gd name="connsiteY3" fmla="*/ 6882276 h 6882276"/>
              <a:gd name="connsiteX4" fmla="*/ 2048354 w 3817812"/>
              <a:gd name="connsiteY4" fmla="*/ 3754704 h 6882276"/>
              <a:gd name="connsiteX5" fmla="*/ 141162 w 3817812"/>
              <a:gd name="connsiteY5" fmla="*/ 19050 h 6882276"/>
              <a:gd name="connsiteX0" fmla="*/ 141162 w 3817812"/>
              <a:gd name="connsiteY0" fmla="*/ 19050 h 6882276"/>
              <a:gd name="connsiteX1" fmla="*/ 3817812 w 3817812"/>
              <a:gd name="connsiteY1" fmla="*/ 0 h 6882276"/>
              <a:gd name="connsiteX2" fmla="*/ 3817812 w 3817812"/>
              <a:gd name="connsiteY2" fmla="*/ 6858000 h 6882276"/>
              <a:gd name="connsiteX3" fmla="*/ 139729 w 3817812"/>
              <a:gd name="connsiteY3" fmla="*/ 6882276 h 6882276"/>
              <a:gd name="connsiteX4" fmla="*/ 2048354 w 3817812"/>
              <a:gd name="connsiteY4" fmla="*/ 3754704 h 6882276"/>
              <a:gd name="connsiteX5" fmla="*/ 141162 w 3817812"/>
              <a:gd name="connsiteY5" fmla="*/ 19050 h 6882276"/>
              <a:gd name="connsiteX0" fmla="*/ 141162 w 3817812"/>
              <a:gd name="connsiteY0" fmla="*/ 19050 h 6882276"/>
              <a:gd name="connsiteX1" fmla="*/ 3817812 w 3817812"/>
              <a:gd name="connsiteY1" fmla="*/ 0 h 6882276"/>
              <a:gd name="connsiteX2" fmla="*/ 3817812 w 3817812"/>
              <a:gd name="connsiteY2" fmla="*/ 6858000 h 6882276"/>
              <a:gd name="connsiteX3" fmla="*/ 139729 w 3817812"/>
              <a:gd name="connsiteY3" fmla="*/ 6882276 h 6882276"/>
              <a:gd name="connsiteX4" fmla="*/ 2048354 w 3817812"/>
              <a:gd name="connsiteY4" fmla="*/ 3754704 h 6882276"/>
              <a:gd name="connsiteX5" fmla="*/ 1133953 w 3817812"/>
              <a:gd name="connsiteY5" fmla="*/ 2063469 h 6882276"/>
              <a:gd name="connsiteX6" fmla="*/ 141162 w 3817812"/>
              <a:gd name="connsiteY6" fmla="*/ 19050 h 6882276"/>
              <a:gd name="connsiteX0" fmla="*/ 81318 w 3935993"/>
              <a:gd name="connsiteY0" fmla="*/ 10958 h 6882276"/>
              <a:gd name="connsiteX1" fmla="*/ 3935993 w 3935993"/>
              <a:gd name="connsiteY1" fmla="*/ 0 h 6882276"/>
              <a:gd name="connsiteX2" fmla="*/ 3935993 w 3935993"/>
              <a:gd name="connsiteY2" fmla="*/ 6858000 h 6882276"/>
              <a:gd name="connsiteX3" fmla="*/ 257910 w 3935993"/>
              <a:gd name="connsiteY3" fmla="*/ 6882276 h 6882276"/>
              <a:gd name="connsiteX4" fmla="*/ 2166535 w 3935993"/>
              <a:gd name="connsiteY4" fmla="*/ 3754704 h 6882276"/>
              <a:gd name="connsiteX5" fmla="*/ 1252134 w 3935993"/>
              <a:gd name="connsiteY5" fmla="*/ 2063469 h 6882276"/>
              <a:gd name="connsiteX6" fmla="*/ 81318 w 3935993"/>
              <a:gd name="connsiteY6" fmla="*/ 10958 h 6882276"/>
              <a:gd name="connsiteX0" fmla="*/ 0 w 3854675"/>
              <a:gd name="connsiteY0" fmla="*/ 10958 h 6882276"/>
              <a:gd name="connsiteX1" fmla="*/ 3854675 w 3854675"/>
              <a:gd name="connsiteY1" fmla="*/ 0 h 6882276"/>
              <a:gd name="connsiteX2" fmla="*/ 3854675 w 3854675"/>
              <a:gd name="connsiteY2" fmla="*/ 6858000 h 6882276"/>
              <a:gd name="connsiteX3" fmla="*/ 176592 w 3854675"/>
              <a:gd name="connsiteY3" fmla="*/ 6882276 h 6882276"/>
              <a:gd name="connsiteX4" fmla="*/ 2085217 w 3854675"/>
              <a:gd name="connsiteY4" fmla="*/ 3754704 h 6882276"/>
              <a:gd name="connsiteX5" fmla="*/ 1170816 w 3854675"/>
              <a:gd name="connsiteY5" fmla="*/ 2063469 h 6882276"/>
              <a:gd name="connsiteX6" fmla="*/ 0 w 3854675"/>
              <a:gd name="connsiteY6" fmla="*/ 10958 h 6882276"/>
              <a:gd name="connsiteX0" fmla="*/ 0 w 3854675"/>
              <a:gd name="connsiteY0" fmla="*/ 10958 h 6882276"/>
              <a:gd name="connsiteX1" fmla="*/ 3854675 w 3854675"/>
              <a:gd name="connsiteY1" fmla="*/ 0 h 6882276"/>
              <a:gd name="connsiteX2" fmla="*/ 3854675 w 3854675"/>
              <a:gd name="connsiteY2" fmla="*/ 6858000 h 6882276"/>
              <a:gd name="connsiteX3" fmla="*/ 176592 w 3854675"/>
              <a:gd name="connsiteY3" fmla="*/ 6882276 h 6882276"/>
              <a:gd name="connsiteX4" fmla="*/ 2085217 w 3854675"/>
              <a:gd name="connsiteY4" fmla="*/ 3754704 h 6882276"/>
              <a:gd name="connsiteX5" fmla="*/ 1170816 w 3854675"/>
              <a:gd name="connsiteY5" fmla="*/ 2063469 h 6882276"/>
              <a:gd name="connsiteX6" fmla="*/ 0 w 3854675"/>
              <a:gd name="connsiteY6" fmla="*/ 10958 h 6882276"/>
              <a:gd name="connsiteX0" fmla="*/ 0 w 3854675"/>
              <a:gd name="connsiteY0" fmla="*/ 10958 h 6882276"/>
              <a:gd name="connsiteX1" fmla="*/ 3854675 w 3854675"/>
              <a:gd name="connsiteY1" fmla="*/ 0 h 6882276"/>
              <a:gd name="connsiteX2" fmla="*/ 3854675 w 3854675"/>
              <a:gd name="connsiteY2" fmla="*/ 6858000 h 6882276"/>
              <a:gd name="connsiteX3" fmla="*/ 176592 w 3854675"/>
              <a:gd name="connsiteY3" fmla="*/ 6882276 h 6882276"/>
              <a:gd name="connsiteX4" fmla="*/ 2085217 w 3854675"/>
              <a:gd name="connsiteY4" fmla="*/ 3754704 h 6882276"/>
              <a:gd name="connsiteX5" fmla="*/ 1170816 w 3854675"/>
              <a:gd name="connsiteY5" fmla="*/ 2063469 h 6882276"/>
              <a:gd name="connsiteX6" fmla="*/ 0 w 3854675"/>
              <a:gd name="connsiteY6" fmla="*/ 10958 h 6882276"/>
              <a:gd name="connsiteX0" fmla="*/ 0 w 3854675"/>
              <a:gd name="connsiteY0" fmla="*/ 10958 h 6882276"/>
              <a:gd name="connsiteX1" fmla="*/ 3854675 w 3854675"/>
              <a:gd name="connsiteY1" fmla="*/ 0 h 6882276"/>
              <a:gd name="connsiteX2" fmla="*/ 3854675 w 3854675"/>
              <a:gd name="connsiteY2" fmla="*/ 6858000 h 6882276"/>
              <a:gd name="connsiteX3" fmla="*/ 176592 w 3854675"/>
              <a:gd name="connsiteY3" fmla="*/ 6882276 h 6882276"/>
              <a:gd name="connsiteX4" fmla="*/ 2085217 w 3854675"/>
              <a:gd name="connsiteY4" fmla="*/ 3754704 h 6882276"/>
              <a:gd name="connsiteX5" fmla="*/ 1170816 w 3854675"/>
              <a:gd name="connsiteY5" fmla="*/ 2063469 h 6882276"/>
              <a:gd name="connsiteX6" fmla="*/ 0 w 3854675"/>
              <a:gd name="connsiteY6" fmla="*/ 10958 h 6882276"/>
              <a:gd name="connsiteX0" fmla="*/ 0 w 3854675"/>
              <a:gd name="connsiteY0" fmla="*/ 10958 h 6882276"/>
              <a:gd name="connsiteX1" fmla="*/ 3854675 w 3854675"/>
              <a:gd name="connsiteY1" fmla="*/ 0 h 6882276"/>
              <a:gd name="connsiteX2" fmla="*/ 3854675 w 3854675"/>
              <a:gd name="connsiteY2" fmla="*/ 6858000 h 6882276"/>
              <a:gd name="connsiteX3" fmla="*/ 176592 w 3854675"/>
              <a:gd name="connsiteY3" fmla="*/ 6882276 h 6882276"/>
              <a:gd name="connsiteX4" fmla="*/ 2085217 w 3854675"/>
              <a:gd name="connsiteY4" fmla="*/ 3754704 h 6882276"/>
              <a:gd name="connsiteX5" fmla="*/ 1170816 w 3854675"/>
              <a:gd name="connsiteY5" fmla="*/ 2063469 h 6882276"/>
              <a:gd name="connsiteX6" fmla="*/ 0 w 3854675"/>
              <a:gd name="connsiteY6" fmla="*/ 10958 h 6882276"/>
              <a:gd name="connsiteX0" fmla="*/ 0 w 3854675"/>
              <a:gd name="connsiteY0" fmla="*/ 10958 h 6866092"/>
              <a:gd name="connsiteX1" fmla="*/ 3854675 w 3854675"/>
              <a:gd name="connsiteY1" fmla="*/ 0 h 6866092"/>
              <a:gd name="connsiteX2" fmla="*/ 3854675 w 3854675"/>
              <a:gd name="connsiteY2" fmla="*/ 6858000 h 6866092"/>
              <a:gd name="connsiteX3" fmla="*/ 184684 w 3854675"/>
              <a:gd name="connsiteY3" fmla="*/ 6866092 h 6866092"/>
              <a:gd name="connsiteX4" fmla="*/ 2085217 w 3854675"/>
              <a:gd name="connsiteY4" fmla="*/ 3754704 h 6866092"/>
              <a:gd name="connsiteX5" fmla="*/ 1170816 w 3854675"/>
              <a:gd name="connsiteY5" fmla="*/ 2063469 h 6866092"/>
              <a:gd name="connsiteX6" fmla="*/ 0 w 3854675"/>
              <a:gd name="connsiteY6" fmla="*/ 10958 h 6866092"/>
              <a:gd name="connsiteX0" fmla="*/ 0 w 3854675"/>
              <a:gd name="connsiteY0" fmla="*/ 10958 h 6866092"/>
              <a:gd name="connsiteX1" fmla="*/ 3854675 w 3854675"/>
              <a:gd name="connsiteY1" fmla="*/ 0 h 6866092"/>
              <a:gd name="connsiteX2" fmla="*/ 3854675 w 3854675"/>
              <a:gd name="connsiteY2" fmla="*/ 6858000 h 6866092"/>
              <a:gd name="connsiteX3" fmla="*/ 184684 w 3854675"/>
              <a:gd name="connsiteY3" fmla="*/ 6866092 h 6866092"/>
              <a:gd name="connsiteX4" fmla="*/ 2117585 w 3854675"/>
              <a:gd name="connsiteY4" fmla="*/ 3730428 h 6866092"/>
              <a:gd name="connsiteX5" fmla="*/ 1170816 w 3854675"/>
              <a:gd name="connsiteY5" fmla="*/ 2063469 h 6866092"/>
              <a:gd name="connsiteX6" fmla="*/ 0 w 3854675"/>
              <a:gd name="connsiteY6" fmla="*/ 10958 h 6866092"/>
              <a:gd name="connsiteX0" fmla="*/ 0 w 3854675"/>
              <a:gd name="connsiteY0" fmla="*/ 10958 h 6866092"/>
              <a:gd name="connsiteX1" fmla="*/ 3854675 w 3854675"/>
              <a:gd name="connsiteY1" fmla="*/ 0 h 6866092"/>
              <a:gd name="connsiteX2" fmla="*/ 3854675 w 3854675"/>
              <a:gd name="connsiteY2" fmla="*/ 6858000 h 6866092"/>
              <a:gd name="connsiteX3" fmla="*/ 184684 w 3854675"/>
              <a:gd name="connsiteY3" fmla="*/ 6866092 h 6866092"/>
              <a:gd name="connsiteX4" fmla="*/ 2117585 w 3854675"/>
              <a:gd name="connsiteY4" fmla="*/ 3730428 h 6866092"/>
              <a:gd name="connsiteX5" fmla="*/ 1170816 w 3854675"/>
              <a:gd name="connsiteY5" fmla="*/ 2063469 h 6866092"/>
              <a:gd name="connsiteX6" fmla="*/ 0 w 3854675"/>
              <a:gd name="connsiteY6" fmla="*/ 10958 h 6866092"/>
              <a:gd name="connsiteX0" fmla="*/ 0 w 3854675"/>
              <a:gd name="connsiteY0" fmla="*/ 10958 h 6866092"/>
              <a:gd name="connsiteX1" fmla="*/ 3854675 w 3854675"/>
              <a:gd name="connsiteY1" fmla="*/ 0 h 6866092"/>
              <a:gd name="connsiteX2" fmla="*/ 3854675 w 3854675"/>
              <a:gd name="connsiteY2" fmla="*/ 6858000 h 6866092"/>
              <a:gd name="connsiteX3" fmla="*/ 184684 w 3854675"/>
              <a:gd name="connsiteY3" fmla="*/ 6866092 h 6866092"/>
              <a:gd name="connsiteX4" fmla="*/ 2117585 w 3854675"/>
              <a:gd name="connsiteY4" fmla="*/ 3730428 h 6866092"/>
              <a:gd name="connsiteX5" fmla="*/ 1170816 w 3854675"/>
              <a:gd name="connsiteY5" fmla="*/ 2063469 h 6866092"/>
              <a:gd name="connsiteX6" fmla="*/ 0 w 3854675"/>
              <a:gd name="connsiteY6" fmla="*/ 10958 h 6866092"/>
              <a:gd name="connsiteX0" fmla="*/ 0 w 3854675"/>
              <a:gd name="connsiteY0" fmla="*/ 10958 h 6866092"/>
              <a:gd name="connsiteX1" fmla="*/ 3854675 w 3854675"/>
              <a:gd name="connsiteY1" fmla="*/ 0 h 6866092"/>
              <a:gd name="connsiteX2" fmla="*/ 3854675 w 3854675"/>
              <a:gd name="connsiteY2" fmla="*/ 6858000 h 6866092"/>
              <a:gd name="connsiteX3" fmla="*/ 184684 w 3854675"/>
              <a:gd name="connsiteY3" fmla="*/ 6866092 h 6866092"/>
              <a:gd name="connsiteX4" fmla="*/ 2117585 w 3854675"/>
              <a:gd name="connsiteY4" fmla="*/ 3730428 h 6866092"/>
              <a:gd name="connsiteX5" fmla="*/ 1170816 w 3854675"/>
              <a:gd name="connsiteY5" fmla="*/ 2063469 h 6866092"/>
              <a:gd name="connsiteX6" fmla="*/ 0 w 3854675"/>
              <a:gd name="connsiteY6" fmla="*/ 10958 h 6866092"/>
              <a:gd name="connsiteX0" fmla="*/ 0 w 3854675"/>
              <a:gd name="connsiteY0" fmla="*/ 10958 h 6866092"/>
              <a:gd name="connsiteX1" fmla="*/ 3854675 w 3854675"/>
              <a:gd name="connsiteY1" fmla="*/ 0 h 6866092"/>
              <a:gd name="connsiteX2" fmla="*/ 3854675 w 3854675"/>
              <a:gd name="connsiteY2" fmla="*/ 6858000 h 6866092"/>
              <a:gd name="connsiteX3" fmla="*/ 184684 w 3854675"/>
              <a:gd name="connsiteY3" fmla="*/ 6866092 h 6866092"/>
              <a:gd name="connsiteX4" fmla="*/ 2117585 w 3854675"/>
              <a:gd name="connsiteY4" fmla="*/ 3730428 h 6866092"/>
              <a:gd name="connsiteX5" fmla="*/ 1170816 w 3854675"/>
              <a:gd name="connsiteY5" fmla="*/ 2063469 h 6866092"/>
              <a:gd name="connsiteX6" fmla="*/ 0 w 3854675"/>
              <a:gd name="connsiteY6" fmla="*/ 10958 h 6866092"/>
              <a:gd name="connsiteX0" fmla="*/ 0 w 3854675"/>
              <a:gd name="connsiteY0" fmla="*/ 10958 h 6866092"/>
              <a:gd name="connsiteX1" fmla="*/ 3854675 w 3854675"/>
              <a:gd name="connsiteY1" fmla="*/ 0 h 6866092"/>
              <a:gd name="connsiteX2" fmla="*/ 3854675 w 3854675"/>
              <a:gd name="connsiteY2" fmla="*/ 6858000 h 6866092"/>
              <a:gd name="connsiteX3" fmla="*/ 184684 w 3854675"/>
              <a:gd name="connsiteY3" fmla="*/ 6866092 h 6866092"/>
              <a:gd name="connsiteX4" fmla="*/ 2117585 w 3854675"/>
              <a:gd name="connsiteY4" fmla="*/ 3730428 h 6866092"/>
              <a:gd name="connsiteX5" fmla="*/ 1170816 w 3854675"/>
              <a:gd name="connsiteY5" fmla="*/ 2063469 h 6866092"/>
              <a:gd name="connsiteX6" fmla="*/ 0 w 3854675"/>
              <a:gd name="connsiteY6" fmla="*/ 10958 h 6866092"/>
              <a:gd name="connsiteX0" fmla="*/ 0 w 3854675"/>
              <a:gd name="connsiteY0" fmla="*/ 10958 h 6866092"/>
              <a:gd name="connsiteX1" fmla="*/ 3854675 w 3854675"/>
              <a:gd name="connsiteY1" fmla="*/ 0 h 6866092"/>
              <a:gd name="connsiteX2" fmla="*/ 3854675 w 3854675"/>
              <a:gd name="connsiteY2" fmla="*/ 6858000 h 6866092"/>
              <a:gd name="connsiteX3" fmla="*/ 184684 w 3854675"/>
              <a:gd name="connsiteY3" fmla="*/ 6866092 h 6866092"/>
              <a:gd name="connsiteX4" fmla="*/ 2101401 w 3854675"/>
              <a:gd name="connsiteY4" fmla="*/ 3552403 h 6866092"/>
              <a:gd name="connsiteX5" fmla="*/ 1170816 w 3854675"/>
              <a:gd name="connsiteY5" fmla="*/ 2063469 h 6866092"/>
              <a:gd name="connsiteX6" fmla="*/ 0 w 3854675"/>
              <a:gd name="connsiteY6" fmla="*/ 10958 h 6866092"/>
              <a:gd name="connsiteX0" fmla="*/ 0 w 3854675"/>
              <a:gd name="connsiteY0" fmla="*/ 10958 h 6866092"/>
              <a:gd name="connsiteX1" fmla="*/ 3854675 w 3854675"/>
              <a:gd name="connsiteY1" fmla="*/ 0 h 6866092"/>
              <a:gd name="connsiteX2" fmla="*/ 3854675 w 3854675"/>
              <a:gd name="connsiteY2" fmla="*/ 6858000 h 6866092"/>
              <a:gd name="connsiteX3" fmla="*/ 184684 w 3854675"/>
              <a:gd name="connsiteY3" fmla="*/ 6866092 h 6866092"/>
              <a:gd name="connsiteX4" fmla="*/ 2101401 w 3854675"/>
              <a:gd name="connsiteY4" fmla="*/ 3552403 h 6866092"/>
              <a:gd name="connsiteX5" fmla="*/ 1170816 w 3854675"/>
              <a:gd name="connsiteY5" fmla="*/ 2063469 h 6866092"/>
              <a:gd name="connsiteX6" fmla="*/ 0 w 3854675"/>
              <a:gd name="connsiteY6" fmla="*/ 10958 h 6866092"/>
              <a:gd name="connsiteX0" fmla="*/ 0 w 3854675"/>
              <a:gd name="connsiteY0" fmla="*/ 10958 h 6866092"/>
              <a:gd name="connsiteX1" fmla="*/ 3854675 w 3854675"/>
              <a:gd name="connsiteY1" fmla="*/ 0 h 6866092"/>
              <a:gd name="connsiteX2" fmla="*/ 3854675 w 3854675"/>
              <a:gd name="connsiteY2" fmla="*/ 6858000 h 6866092"/>
              <a:gd name="connsiteX3" fmla="*/ 184684 w 3854675"/>
              <a:gd name="connsiteY3" fmla="*/ 6866092 h 6866092"/>
              <a:gd name="connsiteX4" fmla="*/ 2101401 w 3854675"/>
              <a:gd name="connsiteY4" fmla="*/ 3552403 h 6866092"/>
              <a:gd name="connsiteX5" fmla="*/ 1178909 w 3854675"/>
              <a:gd name="connsiteY5" fmla="*/ 2055377 h 6866092"/>
              <a:gd name="connsiteX6" fmla="*/ 0 w 3854675"/>
              <a:gd name="connsiteY6" fmla="*/ 10958 h 6866092"/>
              <a:gd name="connsiteX0" fmla="*/ 0 w 3854675"/>
              <a:gd name="connsiteY0" fmla="*/ 10958 h 6866092"/>
              <a:gd name="connsiteX1" fmla="*/ 3854675 w 3854675"/>
              <a:gd name="connsiteY1" fmla="*/ 0 h 6866092"/>
              <a:gd name="connsiteX2" fmla="*/ 3854675 w 3854675"/>
              <a:gd name="connsiteY2" fmla="*/ 6858000 h 6866092"/>
              <a:gd name="connsiteX3" fmla="*/ 184684 w 3854675"/>
              <a:gd name="connsiteY3" fmla="*/ 6866092 h 6866092"/>
              <a:gd name="connsiteX4" fmla="*/ 2101401 w 3854675"/>
              <a:gd name="connsiteY4" fmla="*/ 3552403 h 6866092"/>
              <a:gd name="connsiteX5" fmla="*/ 1178909 w 3854675"/>
              <a:gd name="connsiteY5" fmla="*/ 2055377 h 6866092"/>
              <a:gd name="connsiteX6" fmla="*/ 0 w 3854675"/>
              <a:gd name="connsiteY6" fmla="*/ 10958 h 6866092"/>
              <a:gd name="connsiteX0" fmla="*/ 0 w 3854675"/>
              <a:gd name="connsiteY0" fmla="*/ 10958 h 6866092"/>
              <a:gd name="connsiteX1" fmla="*/ 3854675 w 3854675"/>
              <a:gd name="connsiteY1" fmla="*/ 0 h 6866092"/>
              <a:gd name="connsiteX2" fmla="*/ 3854675 w 3854675"/>
              <a:gd name="connsiteY2" fmla="*/ 6858000 h 6866092"/>
              <a:gd name="connsiteX3" fmla="*/ 184684 w 3854675"/>
              <a:gd name="connsiteY3" fmla="*/ 6866092 h 6866092"/>
              <a:gd name="connsiteX4" fmla="*/ 2101401 w 3854675"/>
              <a:gd name="connsiteY4" fmla="*/ 3552403 h 6866092"/>
              <a:gd name="connsiteX5" fmla="*/ 1178909 w 3854675"/>
              <a:gd name="connsiteY5" fmla="*/ 2055377 h 6866092"/>
              <a:gd name="connsiteX6" fmla="*/ 0 w 3854675"/>
              <a:gd name="connsiteY6" fmla="*/ 10958 h 6866092"/>
              <a:gd name="connsiteX0" fmla="*/ 0 w 4004949"/>
              <a:gd name="connsiteY0" fmla="*/ 2856 h 6866092"/>
              <a:gd name="connsiteX1" fmla="*/ 4004949 w 4004949"/>
              <a:gd name="connsiteY1" fmla="*/ 0 h 6866092"/>
              <a:gd name="connsiteX2" fmla="*/ 4004949 w 4004949"/>
              <a:gd name="connsiteY2" fmla="*/ 6858000 h 6866092"/>
              <a:gd name="connsiteX3" fmla="*/ 334958 w 4004949"/>
              <a:gd name="connsiteY3" fmla="*/ 6866092 h 6866092"/>
              <a:gd name="connsiteX4" fmla="*/ 2251675 w 4004949"/>
              <a:gd name="connsiteY4" fmla="*/ 3552403 h 6866092"/>
              <a:gd name="connsiteX5" fmla="*/ 1329183 w 4004949"/>
              <a:gd name="connsiteY5" fmla="*/ 2055377 h 6866092"/>
              <a:gd name="connsiteX6" fmla="*/ 0 w 4004949"/>
              <a:gd name="connsiteY6" fmla="*/ 2856 h 6866092"/>
              <a:gd name="connsiteX0" fmla="*/ 0 w 4004949"/>
              <a:gd name="connsiteY0" fmla="*/ 2856 h 6866092"/>
              <a:gd name="connsiteX1" fmla="*/ 4004949 w 4004949"/>
              <a:gd name="connsiteY1" fmla="*/ 0 h 6866092"/>
              <a:gd name="connsiteX2" fmla="*/ 4004949 w 4004949"/>
              <a:gd name="connsiteY2" fmla="*/ 6858000 h 6866092"/>
              <a:gd name="connsiteX3" fmla="*/ 334958 w 4004949"/>
              <a:gd name="connsiteY3" fmla="*/ 6866092 h 6866092"/>
              <a:gd name="connsiteX4" fmla="*/ 2251675 w 4004949"/>
              <a:gd name="connsiteY4" fmla="*/ 3552403 h 6866092"/>
              <a:gd name="connsiteX5" fmla="*/ 1329183 w 4004949"/>
              <a:gd name="connsiteY5" fmla="*/ 2055377 h 6866092"/>
              <a:gd name="connsiteX6" fmla="*/ 0 w 4004949"/>
              <a:gd name="connsiteY6" fmla="*/ 2856 h 6866092"/>
              <a:gd name="connsiteX0" fmla="*/ 0 w 4004949"/>
              <a:gd name="connsiteY0" fmla="*/ 2856 h 6866092"/>
              <a:gd name="connsiteX1" fmla="*/ 4004949 w 4004949"/>
              <a:gd name="connsiteY1" fmla="*/ 0 h 6866092"/>
              <a:gd name="connsiteX2" fmla="*/ 4004949 w 4004949"/>
              <a:gd name="connsiteY2" fmla="*/ 6858000 h 6866092"/>
              <a:gd name="connsiteX3" fmla="*/ 334958 w 4004949"/>
              <a:gd name="connsiteY3" fmla="*/ 6866092 h 6866092"/>
              <a:gd name="connsiteX4" fmla="*/ 2251675 w 4004949"/>
              <a:gd name="connsiteY4" fmla="*/ 3552403 h 6866092"/>
              <a:gd name="connsiteX5" fmla="*/ 1329183 w 4004949"/>
              <a:gd name="connsiteY5" fmla="*/ 2055377 h 6866092"/>
              <a:gd name="connsiteX6" fmla="*/ 0 w 4004949"/>
              <a:gd name="connsiteY6" fmla="*/ 2856 h 6866092"/>
              <a:gd name="connsiteX0" fmla="*/ 0 w 4004949"/>
              <a:gd name="connsiteY0" fmla="*/ 2856 h 6866092"/>
              <a:gd name="connsiteX1" fmla="*/ 4004949 w 4004949"/>
              <a:gd name="connsiteY1" fmla="*/ 0 h 6866092"/>
              <a:gd name="connsiteX2" fmla="*/ 4004949 w 4004949"/>
              <a:gd name="connsiteY2" fmla="*/ 6858000 h 6866092"/>
              <a:gd name="connsiteX3" fmla="*/ 334958 w 4004949"/>
              <a:gd name="connsiteY3" fmla="*/ 6866092 h 6866092"/>
              <a:gd name="connsiteX4" fmla="*/ 2251675 w 4004949"/>
              <a:gd name="connsiteY4" fmla="*/ 3552403 h 6866092"/>
              <a:gd name="connsiteX5" fmla="*/ 1329183 w 4004949"/>
              <a:gd name="connsiteY5" fmla="*/ 2055377 h 6866092"/>
              <a:gd name="connsiteX6" fmla="*/ 0 w 4004949"/>
              <a:gd name="connsiteY6" fmla="*/ 2856 h 6866092"/>
              <a:gd name="connsiteX0" fmla="*/ 0 w 4004949"/>
              <a:gd name="connsiteY0" fmla="*/ 2856 h 6866092"/>
              <a:gd name="connsiteX1" fmla="*/ 4004949 w 4004949"/>
              <a:gd name="connsiteY1" fmla="*/ 0 h 6866092"/>
              <a:gd name="connsiteX2" fmla="*/ 4004949 w 4004949"/>
              <a:gd name="connsiteY2" fmla="*/ 6858000 h 6866092"/>
              <a:gd name="connsiteX3" fmla="*/ 334958 w 4004949"/>
              <a:gd name="connsiteY3" fmla="*/ 6866092 h 6866092"/>
              <a:gd name="connsiteX4" fmla="*/ 2230207 w 4004949"/>
              <a:gd name="connsiteY4" fmla="*/ 3568606 h 6866092"/>
              <a:gd name="connsiteX5" fmla="*/ 1329183 w 4004949"/>
              <a:gd name="connsiteY5" fmla="*/ 2055377 h 6866092"/>
              <a:gd name="connsiteX6" fmla="*/ 0 w 4004949"/>
              <a:gd name="connsiteY6" fmla="*/ 2856 h 6866092"/>
              <a:gd name="connsiteX0" fmla="*/ 0 w 4004949"/>
              <a:gd name="connsiteY0" fmla="*/ 2856 h 6866092"/>
              <a:gd name="connsiteX1" fmla="*/ 4004949 w 4004949"/>
              <a:gd name="connsiteY1" fmla="*/ 0 h 6866092"/>
              <a:gd name="connsiteX2" fmla="*/ 4004949 w 4004949"/>
              <a:gd name="connsiteY2" fmla="*/ 6858000 h 6866092"/>
              <a:gd name="connsiteX3" fmla="*/ 334958 w 4004949"/>
              <a:gd name="connsiteY3" fmla="*/ 6866092 h 6866092"/>
              <a:gd name="connsiteX4" fmla="*/ 2230207 w 4004949"/>
              <a:gd name="connsiteY4" fmla="*/ 3568606 h 6866092"/>
              <a:gd name="connsiteX5" fmla="*/ 1329183 w 4004949"/>
              <a:gd name="connsiteY5" fmla="*/ 2055377 h 6866092"/>
              <a:gd name="connsiteX6" fmla="*/ 0 w 4004949"/>
              <a:gd name="connsiteY6" fmla="*/ 2856 h 6866092"/>
              <a:gd name="connsiteX0" fmla="*/ 0 w 4563113"/>
              <a:gd name="connsiteY0" fmla="*/ 2856 h 6866092"/>
              <a:gd name="connsiteX1" fmla="*/ 4563113 w 4563113"/>
              <a:gd name="connsiteY1" fmla="*/ 0 h 6866092"/>
              <a:gd name="connsiteX2" fmla="*/ 4563113 w 4563113"/>
              <a:gd name="connsiteY2" fmla="*/ 6858000 h 6866092"/>
              <a:gd name="connsiteX3" fmla="*/ 893122 w 4563113"/>
              <a:gd name="connsiteY3" fmla="*/ 6866092 h 6866092"/>
              <a:gd name="connsiteX4" fmla="*/ 2788371 w 4563113"/>
              <a:gd name="connsiteY4" fmla="*/ 3568606 h 6866092"/>
              <a:gd name="connsiteX5" fmla="*/ 1887347 w 4563113"/>
              <a:gd name="connsiteY5" fmla="*/ 2055377 h 6866092"/>
              <a:gd name="connsiteX6" fmla="*/ 0 w 4563113"/>
              <a:gd name="connsiteY6" fmla="*/ 2856 h 6866092"/>
              <a:gd name="connsiteX0" fmla="*/ 0 w 4563113"/>
              <a:gd name="connsiteY0" fmla="*/ 2856 h 6866092"/>
              <a:gd name="connsiteX1" fmla="*/ 4563113 w 4563113"/>
              <a:gd name="connsiteY1" fmla="*/ 0 h 6866092"/>
              <a:gd name="connsiteX2" fmla="*/ 4563113 w 4563113"/>
              <a:gd name="connsiteY2" fmla="*/ 6858000 h 6866092"/>
              <a:gd name="connsiteX3" fmla="*/ 893122 w 4563113"/>
              <a:gd name="connsiteY3" fmla="*/ 6866092 h 6866092"/>
              <a:gd name="connsiteX4" fmla="*/ 2788371 w 4563113"/>
              <a:gd name="connsiteY4" fmla="*/ 3568606 h 6866092"/>
              <a:gd name="connsiteX5" fmla="*/ 1822944 w 4563113"/>
              <a:gd name="connsiteY5" fmla="*/ 2055377 h 6866092"/>
              <a:gd name="connsiteX6" fmla="*/ 0 w 4563113"/>
              <a:gd name="connsiteY6" fmla="*/ 2856 h 6866092"/>
              <a:gd name="connsiteX0" fmla="*/ 0 w 4062197"/>
              <a:gd name="connsiteY0" fmla="*/ 2856 h 6866092"/>
              <a:gd name="connsiteX1" fmla="*/ 4062197 w 4062197"/>
              <a:gd name="connsiteY1" fmla="*/ 0 h 6866092"/>
              <a:gd name="connsiteX2" fmla="*/ 4062197 w 4062197"/>
              <a:gd name="connsiteY2" fmla="*/ 6858000 h 6866092"/>
              <a:gd name="connsiteX3" fmla="*/ 392206 w 4062197"/>
              <a:gd name="connsiteY3" fmla="*/ 6866092 h 6866092"/>
              <a:gd name="connsiteX4" fmla="*/ 2287455 w 4062197"/>
              <a:gd name="connsiteY4" fmla="*/ 3568606 h 6866092"/>
              <a:gd name="connsiteX5" fmla="*/ 1322028 w 4062197"/>
              <a:gd name="connsiteY5" fmla="*/ 2055377 h 6866092"/>
              <a:gd name="connsiteX6" fmla="*/ 0 w 4062197"/>
              <a:gd name="connsiteY6" fmla="*/ 2856 h 6866092"/>
              <a:gd name="connsiteX0" fmla="*/ 0 w 4019261"/>
              <a:gd name="connsiteY0" fmla="*/ 0 h 6895642"/>
              <a:gd name="connsiteX1" fmla="*/ 4019261 w 4019261"/>
              <a:gd name="connsiteY1" fmla="*/ 29550 h 6895642"/>
              <a:gd name="connsiteX2" fmla="*/ 4019261 w 4019261"/>
              <a:gd name="connsiteY2" fmla="*/ 6887550 h 6895642"/>
              <a:gd name="connsiteX3" fmla="*/ 349270 w 4019261"/>
              <a:gd name="connsiteY3" fmla="*/ 6895642 h 6895642"/>
              <a:gd name="connsiteX4" fmla="*/ 2244519 w 4019261"/>
              <a:gd name="connsiteY4" fmla="*/ 3598156 h 6895642"/>
              <a:gd name="connsiteX5" fmla="*/ 1279092 w 4019261"/>
              <a:gd name="connsiteY5" fmla="*/ 2084927 h 6895642"/>
              <a:gd name="connsiteX6" fmla="*/ 0 w 4019261"/>
              <a:gd name="connsiteY6" fmla="*/ 0 h 6895642"/>
              <a:gd name="connsiteX0" fmla="*/ 0 w 4019261"/>
              <a:gd name="connsiteY0" fmla="*/ 0 h 6895642"/>
              <a:gd name="connsiteX1" fmla="*/ 4019261 w 4019261"/>
              <a:gd name="connsiteY1" fmla="*/ 29550 h 6895642"/>
              <a:gd name="connsiteX2" fmla="*/ 4019261 w 4019261"/>
              <a:gd name="connsiteY2" fmla="*/ 6887550 h 6895642"/>
              <a:gd name="connsiteX3" fmla="*/ 349270 w 4019261"/>
              <a:gd name="connsiteY3" fmla="*/ 6895642 h 6895642"/>
              <a:gd name="connsiteX4" fmla="*/ 2244519 w 4019261"/>
              <a:gd name="connsiteY4" fmla="*/ 3598156 h 6895642"/>
              <a:gd name="connsiteX5" fmla="*/ 1350651 w 4019261"/>
              <a:gd name="connsiteY5" fmla="*/ 2068724 h 6895642"/>
              <a:gd name="connsiteX6" fmla="*/ 0 w 4019261"/>
              <a:gd name="connsiteY6" fmla="*/ 0 h 6895642"/>
              <a:gd name="connsiteX0" fmla="*/ 0 w 4019261"/>
              <a:gd name="connsiteY0" fmla="*/ 0 h 6895642"/>
              <a:gd name="connsiteX1" fmla="*/ 4019261 w 4019261"/>
              <a:gd name="connsiteY1" fmla="*/ 29550 h 6895642"/>
              <a:gd name="connsiteX2" fmla="*/ 4019261 w 4019261"/>
              <a:gd name="connsiteY2" fmla="*/ 6887550 h 6895642"/>
              <a:gd name="connsiteX3" fmla="*/ 349270 w 4019261"/>
              <a:gd name="connsiteY3" fmla="*/ 6895642 h 6895642"/>
              <a:gd name="connsiteX4" fmla="*/ 2244519 w 4019261"/>
              <a:gd name="connsiteY4" fmla="*/ 3598156 h 6895642"/>
              <a:gd name="connsiteX5" fmla="*/ 1350651 w 4019261"/>
              <a:gd name="connsiteY5" fmla="*/ 2068724 h 6895642"/>
              <a:gd name="connsiteX6" fmla="*/ 0 w 4019261"/>
              <a:gd name="connsiteY6" fmla="*/ 0 h 6895642"/>
              <a:gd name="connsiteX0" fmla="*/ 0 w 4019261"/>
              <a:gd name="connsiteY0" fmla="*/ 0 h 6895642"/>
              <a:gd name="connsiteX1" fmla="*/ 4019261 w 4019261"/>
              <a:gd name="connsiteY1" fmla="*/ 29550 h 6895642"/>
              <a:gd name="connsiteX2" fmla="*/ 4019261 w 4019261"/>
              <a:gd name="connsiteY2" fmla="*/ 6887550 h 6895642"/>
              <a:gd name="connsiteX3" fmla="*/ 349270 w 4019261"/>
              <a:gd name="connsiteY3" fmla="*/ 6895642 h 6895642"/>
              <a:gd name="connsiteX4" fmla="*/ 2244519 w 4019261"/>
              <a:gd name="connsiteY4" fmla="*/ 3598156 h 6895642"/>
              <a:gd name="connsiteX5" fmla="*/ 1350651 w 4019261"/>
              <a:gd name="connsiteY5" fmla="*/ 2068724 h 6895642"/>
              <a:gd name="connsiteX6" fmla="*/ 0 w 4019261"/>
              <a:gd name="connsiteY6" fmla="*/ 0 h 6895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19261" h="6895642">
                <a:moveTo>
                  <a:pt x="0" y="0"/>
                </a:moveTo>
                <a:lnTo>
                  <a:pt x="4019261" y="29550"/>
                </a:lnTo>
                <a:lnTo>
                  <a:pt x="4019261" y="6887550"/>
                </a:lnTo>
                <a:lnTo>
                  <a:pt x="349270" y="6895642"/>
                </a:lnTo>
                <a:cubicBezTo>
                  <a:pt x="2241495" y="3506796"/>
                  <a:pt x="358835" y="6894509"/>
                  <a:pt x="2244519" y="3598156"/>
                </a:cubicBezTo>
                <a:cubicBezTo>
                  <a:pt x="2258045" y="3592145"/>
                  <a:pt x="2264852" y="3540987"/>
                  <a:pt x="1350651" y="2068724"/>
                </a:cubicBezTo>
                <a:cubicBezTo>
                  <a:pt x="1415" y="30008"/>
                  <a:pt x="2265633" y="3479289"/>
                  <a:pt x="0" y="0"/>
                </a:cubicBezTo>
                <a:close/>
              </a:path>
            </a:pathLst>
          </a:custGeom>
          <a:solidFill>
            <a:srgbClr val="5DA4EB"/>
          </a:solidFill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pic>
        <p:nvPicPr>
          <p:cNvPr id="5" name="Imagen 4" descr="Imagen que contiene dibujo&#10;&#10;Descripción generada automáticamente">
            <a:extLst>
              <a:ext uri="{FF2B5EF4-FFF2-40B4-BE49-F238E27FC236}">
                <a16:creationId xmlns:a16="http://schemas.microsoft.com/office/drawing/2014/main" id="{2528B95D-ADC0-4837-A318-BDD487EC28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6267" y="5781388"/>
            <a:ext cx="1743099" cy="991848"/>
          </a:xfrm>
          <a:prstGeom prst="rect">
            <a:avLst/>
          </a:prstGeom>
        </p:spPr>
      </p:pic>
      <p:pic>
        <p:nvPicPr>
          <p:cNvPr id="6" name="Imagen 5" descr="Imagen que contiene Aplicación&#10;&#10;Descripción generada automáticamente">
            <a:extLst>
              <a:ext uri="{FF2B5EF4-FFF2-40B4-BE49-F238E27FC236}">
                <a16:creationId xmlns:a16="http://schemas.microsoft.com/office/drawing/2014/main" id="{BFDC0508-C4AA-415C-9978-02CBFA08EC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1360" y="278080"/>
            <a:ext cx="5677565" cy="160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810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849A7330-D28C-4F51-9569-7CD291F6FF89}"/>
              </a:ext>
            </a:extLst>
          </p:cNvPr>
          <p:cNvSpPr txBox="1"/>
          <p:nvPr/>
        </p:nvSpPr>
        <p:spPr>
          <a:xfrm>
            <a:off x="0" y="6537220"/>
            <a:ext cx="12192000" cy="320780"/>
          </a:xfrm>
          <a:prstGeom prst="rect">
            <a:avLst/>
          </a:prstGeom>
          <a:solidFill>
            <a:srgbClr val="5DA4EB"/>
          </a:solidFill>
          <a:ln>
            <a:noFill/>
          </a:ln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D4920D2E-BD19-4157-A416-9FAC0E61D69C}"/>
              </a:ext>
            </a:extLst>
          </p:cNvPr>
          <p:cNvSpPr txBox="1"/>
          <p:nvPr/>
        </p:nvSpPr>
        <p:spPr>
          <a:xfrm>
            <a:off x="11594960" y="0"/>
            <a:ext cx="597040" cy="653722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B78CA952-339D-4A8D-A796-E3BFEF6DCCC1}"/>
              </a:ext>
            </a:extLst>
          </p:cNvPr>
          <p:cNvCxnSpPr>
            <a:cxnSpLocks/>
          </p:cNvCxnSpPr>
          <p:nvPr/>
        </p:nvCxnSpPr>
        <p:spPr>
          <a:xfrm>
            <a:off x="11499710" y="0"/>
            <a:ext cx="0" cy="6537220"/>
          </a:xfrm>
          <a:prstGeom prst="line">
            <a:avLst/>
          </a:prstGeom>
          <a:ln w="107950" cmpd="thickThin">
            <a:solidFill>
              <a:srgbClr val="5DA4EB"/>
            </a:solidFill>
            <a:miter lim="800000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24" name="Imagen 23" descr="Imagen que contiene alimentos, señal&#10;&#10;Descripción generada automáticamente">
            <a:extLst>
              <a:ext uri="{FF2B5EF4-FFF2-40B4-BE49-F238E27FC236}">
                <a16:creationId xmlns:a16="http://schemas.microsoft.com/office/drawing/2014/main" id="{C4957AFE-B856-4921-961C-6E9786C3A7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1011" y="5729161"/>
            <a:ext cx="1216794" cy="632189"/>
          </a:xfrm>
          <a:prstGeom prst="rect">
            <a:avLst/>
          </a:prstGeom>
        </p:spPr>
      </p:pic>
      <p:sp>
        <p:nvSpPr>
          <p:cNvPr id="25" name="CuadroTexto 24">
            <a:extLst>
              <a:ext uri="{FF2B5EF4-FFF2-40B4-BE49-F238E27FC236}">
                <a16:creationId xmlns:a16="http://schemas.microsoft.com/office/drawing/2014/main" id="{67719BF8-AD8A-4D1D-8826-E7B7821D6870}"/>
              </a:ext>
            </a:extLst>
          </p:cNvPr>
          <p:cNvSpPr txBox="1"/>
          <p:nvPr/>
        </p:nvSpPr>
        <p:spPr>
          <a:xfrm>
            <a:off x="11594960" y="623886"/>
            <a:ext cx="59704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>
                <a:solidFill>
                  <a:schemeClr val="bg1"/>
                </a:solidFill>
              </a:rPr>
              <a:t>21</a:t>
            </a:r>
          </a:p>
          <a:p>
            <a:endParaRPr lang="es-ES" dirty="0"/>
          </a:p>
          <a:p>
            <a:r>
              <a:rPr lang="es-ES" sz="2400" dirty="0">
                <a:solidFill>
                  <a:schemeClr val="bg1"/>
                </a:solidFill>
              </a:rPr>
              <a:t>22</a:t>
            </a:r>
          </a:p>
        </p:txBody>
      </p:sp>
      <p:cxnSp>
        <p:nvCxnSpPr>
          <p:cNvPr id="26" name="Conector recto 25">
            <a:extLst>
              <a:ext uri="{FF2B5EF4-FFF2-40B4-BE49-F238E27FC236}">
                <a16:creationId xmlns:a16="http://schemas.microsoft.com/office/drawing/2014/main" id="{D70F81FE-2456-41C6-A315-69C69119EBD4}"/>
              </a:ext>
            </a:extLst>
          </p:cNvPr>
          <p:cNvCxnSpPr>
            <a:cxnSpLocks/>
          </p:cNvCxnSpPr>
          <p:nvPr/>
        </p:nvCxnSpPr>
        <p:spPr>
          <a:xfrm>
            <a:off x="11753847" y="1201570"/>
            <a:ext cx="190503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Imagen 8" descr="Texto&#10;&#10;Descripción generada automáticamente con confianza baja">
            <a:extLst>
              <a:ext uri="{FF2B5EF4-FFF2-40B4-BE49-F238E27FC236}">
                <a16:creationId xmlns:a16="http://schemas.microsoft.com/office/drawing/2014/main" id="{D47405CF-C340-46DF-8824-ADC70093EB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500" y="304251"/>
            <a:ext cx="2335731" cy="639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1004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849A7330-D28C-4F51-9569-7CD291F6FF89}"/>
              </a:ext>
            </a:extLst>
          </p:cNvPr>
          <p:cNvSpPr txBox="1"/>
          <p:nvPr/>
        </p:nvSpPr>
        <p:spPr>
          <a:xfrm>
            <a:off x="0" y="6537220"/>
            <a:ext cx="12192000" cy="320780"/>
          </a:xfrm>
          <a:prstGeom prst="rect">
            <a:avLst/>
          </a:prstGeom>
          <a:solidFill>
            <a:srgbClr val="5DA4EB"/>
          </a:solidFill>
          <a:ln>
            <a:noFill/>
          </a:ln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D4920D2E-BD19-4157-A416-9FAC0E61D69C}"/>
              </a:ext>
            </a:extLst>
          </p:cNvPr>
          <p:cNvSpPr txBox="1"/>
          <p:nvPr/>
        </p:nvSpPr>
        <p:spPr>
          <a:xfrm>
            <a:off x="11594960" y="0"/>
            <a:ext cx="597040" cy="653722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B78CA952-339D-4A8D-A796-E3BFEF6DCCC1}"/>
              </a:ext>
            </a:extLst>
          </p:cNvPr>
          <p:cNvCxnSpPr>
            <a:cxnSpLocks/>
          </p:cNvCxnSpPr>
          <p:nvPr/>
        </p:nvCxnSpPr>
        <p:spPr>
          <a:xfrm>
            <a:off x="11499710" y="0"/>
            <a:ext cx="0" cy="6537220"/>
          </a:xfrm>
          <a:prstGeom prst="line">
            <a:avLst/>
          </a:prstGeom>
          <a:ln w="107950" cmpd="thickThin">
            <a:solidFill>
              <a:srgbClr val="5DA4EB"/>
            </a:solidFill>
            <a:miter lim="800000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24" name="Imagen 23" descr="Imagen que contiene alimentos, señal&#10;&#10;Descripción generada automáticamente">
            <a:extLst>
              <a:ext uri="{FF2B5EF4-FFF2-40B4-BE49-F238E27FC236}">
                <a16:creationId xmlns:a16="http://schemas.microsoft.com/office/drawing/2014/main" id="{C4957AFE-B856-4921-961C-6E9786C3A7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1011" y="5729161"/>
            <a:ext cx="1216794" cy="632189"/>
          </a:xfrm>
          <a:prstGeom prst="rect">
            <a:avLst/>
          </a:prstGeom>
        </p:spPr>
      </p:pic>
      <p:sp>
        <p:nvSpPr>
          <p:cNvPr id="25" name="CuadroTexto 24">
            <a:extLst>
              <a:ext uri="{FF2B5EF4-FFF2-40B4-BE49-F238E27FC236}">
                <a16:creationId xmlns:a16="http://schemas.microsoft.com/office/drawing/2014/main" id="{67719BF8-AD8A-4D1D-8826-E7B7821D6870}"/>
              </a:ext>
            </a:extLst>
          </p:cNvPr>
          <p:cNvSpPr txBox="1"/>
          <p:nvPr/>
        </p:nvSpPr>
        <p:spPr>
          <a:xfrm>
            <a:off x="11594960" y="623886"/>
            <a:ext cx="59704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>
                <a:solidFill>
                  <a:schemeClr val="bg1"/>
                </a:solidFill>
              </a:rPr>
              <a:t>21</a:t>
            </a:r>
          </a:p>
          <a:p>
            <a:endParaRPr lang="es-ES" dirty="0"/>
          </a:p>
          <a:p>
            <a:r>
              <a:rPr lang="es-ES" sz="2400" dirty="0">
                <a:solidFill>
                  <a:schemeClr val="bg1"/>
                </a:solidFill>
              </a:rPr>
              <a:t>22</a:t>
            </a:r>
          </a:p>
        </p:txBody>
      </p:sp>
      <p:cxnSp>
        <p:nvCxnSpPr>
          <p:cNvPr id="26" name="Conector recto 25">
            <a:extLst>
              <a:ext uri="{FF2B5EF4-FFF2-40B4-BE49-F238E27FC236}">
                <a16:creationId xmlns:a16="http://schemas.microsoft.com/office/drawing/2014/main" id="{D70F81FE-2456-41C6-A315-69C69119EBD4}"/>
              </a:ext>
            </a:extLst>
          </p:cNvPr>
          <p:cNvCxnSpPr>
            <a:cxnSpLocks/>
          </p:cNvCxnSpPr>
          <p:nvPr/>
        </p:nvCxnSpPr>
        <p:spPr>
          <a:xfrm>
            <a:off x="11753847" y="1201570"/>
            <a:ext cx="190503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Imagen 8" descr="Texto&#10;&#10;Descripción generada automáticamente con confianza baja">
            <a:extLst>
              <a:ext uri="{FF2B5EF4-FFF2-40B4-BE49-F238E27FC236}">
                <a16:creationId xmlns:a16="http://schemas.microsoft.com/office/drawing/2014/main" id="{D47405CF-C340-46DF-8824-ADC70093EB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500" y="304251"/>
            <a:ext cx="2335731" cy="639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039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849A7330-D28C-4F51-9569-7CD291F6FF89}"/>
              </a:ext>
            </a:extLst>
          </p:cNvPr>
          <p:cNvSpPr txBox="1"/>
          <p:nvPr/>
        </p:nvSpPr>
        <p:spPr>
          <a:xfrm>
            <a:off x="0" y="6537220"/>
            <a:ext cx="12192000" cy="320780"/>
          </a:xfrm>
          <a:prstGeom prst="rect">
            <a:avLst/>
          </a:prstGeom>
          <a:solidFill>
            <a:srgbClr val="5DA4EB"/>
          </a:solidFill>
          <a:ln>
            <a:noFill/>
          </a:ln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D4920D2E-BD19-4157-A416-9FAC0E61D69C}"/>
              </a:ext>
            </a:extLst>
          </p:cNvPr>
          <p:cNvSpPr txBox="1"/>
          <p:nvPr/>
        </p:nvSpPr>
        <p:spPr>
          <a:xfrm>
            <a:off x="11594960" y="0"/>
            <a:ext cx="597040" cy="653722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B78CA952-339D-4A8D-A796-E3BFEF6DCCC1}"/>
              </a:ext>
            </a:extLst>
          </p:cNvPr>
          <p:cNvCxnSpPr>
            <a:cxnSpLocks/>
          </p:cNvCxnSpPr>
          <p:nvPr/>
        </p:nvCxnSpPr>
        <p:spPr>
          <a:xfrm>
            <a:off x="11499710" y="0"/>
            <a:ext cx="0" cy="6537220"/>
          </a:xfrm>
          <a:prstGeom prst="line">
            <a:avLst/>
          </a:prstGeom>
          <a:ln w="107950" cmpd="thickThin">
            <a:solidFill>
              <a:srgbClr val="5DA4EB"/>
            </a:solidFill>
            <a:miter lim="800000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24" name="Imagen 23" descr="Imagen que contiene alimentos, señal&#10;&#10;Descripción generada automáticamente">
            <a:extLst>
              <a:ext uri="{FF2B5EF4-FFF2-40B4-BE49-F238E27FC236}">
                <a16:creationId xmlns:a16="http://schemas.microsoft.com/office/drawing/2014/main" id="{C4957AFE-B856-4921-961C-6E9786C3A7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1011" y="5729161"/>
            <a:ext cx="1216794" cy="632189"/>
          </a:xfrm>
          <a:prstGeom prst="rect">
            <a:avLst/>
          </a:prstGeom>
        </p:spPr>
      </p:pic>
      <p:sp>
        <p:nvSpPr>
          <p:cNvPr id="25" name="CuadroTexto 24">
            <a:extLst>
              <a:ext uri="{FF2B5EF4-FFF2-40B4-BE49-F238E27FC236}">
                <a16:creationId xmlns:a16="http://schemas.microsoft.com/office/drawing/2014/main" id="{67719BF8-AD8A-4D1D-8826-E7B7821D6870}"/>
              </a:ext>
            </a:extLst>
          </p:cNvPr>
          <p:cNvSpPr txBox="1"/>
          <p:nvPr/>
        </p:nvSpPr>
        <p:spPr>
          <a:xfrm>
            <a:off x="11594960" y="623886"/>
            <a:ext cx="59704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>
                <a:solidFill>
                  <a:schemeClr val="bg1"/>
                </a:solidFill>
              </a:rPr>
              <a:t>21</a:t>
            </a:r>
          </a:p>
          <a:p>
            <a:endParaRPr lang="es-ES" dirty="0"/>
          </a:p>
          <a:p>
            <a:r>
              <a:rPr lang="es-ES" sz="2400" dirty="0">
                <a:solidFill>
                  <a:schemeClr val="bg1"/>
                </a:solidFill>
              </a:rPr>
              <a:t>22</a:t>
            </a:r>
          </a:p>
        </p:txBody>
      </p:sp>
      <p:cxnSp>
        <p:nvCxnSpPr>
          <p:cNvPr id="26" name="Conector recto 25">
            <a:extLst>
              <a:ext uri="{FF2B5EF4-FFF2-40B4-BE49-F238E27FC236}">
                <a16:creationId xmlns:a16="http://schemas.microsoft.com/office/drawing/2014/main" id="{D70F81FE-2456-41C6-A315-69C69119EBD4}"/>
              </a:ext>
            </a:extLst>
          </p:cNvPr>
          <p:cNvCxnSpPr>
            <a:cxnSpLocks/>
          </p:cNvCxnSpPr>
          <p:nvPr/>
        </p:nvCxnSpPr>
        <p:spPr>
          <a:xfrm>
            <a:off x="11753847" y="1201570"/>
            <a:ext cx="190503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Imagen 8" descr="Texto&#10;&#10;Descripción generada automáticamente con confianza baja">
            <a:extLst>
              <a:ext uri="{FF2B5EF4-FFF2-40B4-BE49-F238E27FC236}">
                <a16:creationId xmlns:a16="http://schemas.microsoft.com/office/drawing/2014/main" id="{D47405CF-C340-46DF-8824-ADC70093EB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500" y="304251"/>
            <a:ext cx="2335731" cy="639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23954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849A7330-D28C-4F51-9569-7CD291F6FF89}"/>
              </a:ext>
            </a:extLst>
          </p:cNvPr>
          <p:cNvSpPr txBox="1"/>
          <p:nvPr/>
        </p:nvSpPr>
        <p:spPr>
          <a:xfrm>
            <a:off x="0" y="6537220"/>
            <a:ext cx="12192000" cy="320780"/>
          </a:xfrm>
          <a:prstGeom prst="rect">
            <a:avLst/>
          </a:prstGeom>
          <a:solidFill>
            <a:srgbClr val="5DA4EB"/>
          </a:solidFill>
          <a:ln>
            <a:noFill/>
          </a:ln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D4920D2E-BD19-4157-A416-9FAC0E61D69C}"/>
              </a:ext>
            </a:extLst>
          </p:cNvPr>
          <p:cNvSpPr txBox="1"/>
          <p:nvPr/>
        </p:nvSpPr>
        <p:spPr>
          <a:xfrm>
            <a:off x="11594960" y="0"/>
            <a:ext cx="597040" cy="653722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B78CA952-339D-4A8D-A796-E3BFEF6DCCC1}"/>
              </a:ext>
            </a:extLst>
          </p:cNvPr>
          <p:cNvCxnSpPr>
            <a:cxnSpLocks/>
          </p:cNvCxnSpPr>
          <p:nvPr/>
        </p:nvCxnSpPr>
        <p:spPr>
          <a:xfrm>
            <a:off x="11499710" y="0"/>
            <a:ext cx="0" cy="6537220"/>
          </a:xfrm>
          <a:prstGeom prst="line">
            <a:avLst/>
          </a:prstGeom>
          <a:ln w="107950" cmpd="thickThin">
            <a:solidFill>
              <a:srgbClr val="5DA4EB"/>
            </a:solidFill>
            <a:miter lim="800000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24" name="Imagen 23" descr="Imagen que contiene alimentos, señal&#10;&#10;Descripción generada automáticamente">
            <a:extLst>
              <a:ext uri="{FF2B5EF4-FFF2-40B4-BE49-F238E27FC236}">
                <a16:creationId xmlns:a16="http://schemas.microsoft.com/office/drawing/2014/main" id="{C4957AFE-B856-4921-961C-6E9786C3A7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1011" y="5729161"/>
            <a:ext cx="1216794" cy="632189"/>
          </a:xfrm>
          <a:prstGeom prst="rect">
            <a:avLst/>
          </a:prstGeom>
        </p:spPr>
      </p:pic>
      <p:sp>
        <p:nvSpPr>
          <p:cNvPr id="25" name="CuadroTexto 24">
            <a:extLst>
              <a:ext uri="{FF2B5EF4-FFF2-40B4-BE49-F238E27FC236}">
                <a16:creationId xmlns:a16="http://schemas.microsoft.com/office/drawing/2014/main" id="{67719BF8-AD8A-4D1D-8826-E7B7821D6870}"/>
              </a:ext>
            </a:extLst>
          </p:cNvPr>
          <p:cNvSpPr txBox="1"/>
          <p:nvPr/>
        </p:nvSpPr>
        <p:spPr>
          <a:xfrm>
            <a:off x="11594960" y="623886"/>
            <a:ext cx="59704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>
                <a:solidFill>
                  <a:schemeClr val="bg1"/>
                </a:solidFill>
              </a:rPr>
              <a:t>21</a:t>
            </a:r>
          </a:p>
          <a:p>
            <a:endParaRPr lang="es-ES" dirty="0"/>
          </a:p>
          <a:p>
            <a:r>
              <a:rPr lang="es-ES" sz="2400" dirty="0">
                <a:solidFill>
                  <a:schemeClr val="bg1"/>
                </a:solidFill>
              </a:rPr>
              <a:t>22</a:t>
            </a:r>
          </a:p>
        </p:txBody>
      </p:sp>
      <p:cxnSp>
        <p:nvCxnSpPr>
          <p:cNvPr id="26" name="Conector recto 25">
            <a:extLst>
              <a:ext uri="{FF2B5EF4-FFF2-40B4-BE49-F238E27FC236}">
                <a16:creationId xmlns:a16="http://schemas.microsoft.com/office/drawing/2014/main" id="{D70F81FE-2456-41C6-A315-69C69119EBD4}"/>
              </a:ext>
            </a:extLst>
          </p:cNvPr>
          <p:cNvCxnSpPr>
            <a:cxnSpLocks/>
          </p:cNvCxnSpPr>
          <p:nvPr/>
        </p:nvCxnSpPr>
        <p:spPr>
          <a:xfrm>
            <a:off x="11753847" y="1201570"/>
            <a:ext cx="190503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Imagen 8" descr="Texto&#10;&#10;Descripción generada automáticamente con confianza baja">
            <a:extLst>
              <a:ext uri="{FF2B5EF4-FFF2-40B4-BE49-F238E27FC236}">
                <a16:creationId xmlns:a16="http://schemas.microsoft.com/office/drawing/2014/main" id="{D47405CF-C340-46DF-8824-ADC70093EB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500" y="304251"/>
            <a:ext cx="2335731" cy="639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61503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</TotalTime>
  <Words>10</Words>
  <Application>Microsoft Office PowerPoint</Application>
  <PresentationFormat>Panorámica</PresentationFormat>
  <Paragraphs>15</Paragraphs>
  <Slides>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9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Carlos Benito</dc:creator>
  <cp:lastModifiedBy>Carlos Benito</cp:lastModifiedBy>
  <cp:revision>9</cp:revision>
  <dcterms:created xsi:type="dcterms:W3CDTF">2020-01-21T19:50:06Z</dcterms:created>
  <dcterms:modified xsi:type="dcterms:W3CDTF">2022-04-29T10:44:37Z</dcterms:modified>
</cp:coreProperties>
</file>