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87425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3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778CD-FB9F-42B3-9210-6F153ABF824D}" type="datetimeFigureOut">
              <a:rPr lang="es-ES"/>
              <a:pPr>
                <a:defRPr/>
              </a:pPr>
              <a:t>13/10/2016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2C708-1A9E-442D-B68A-BBBC2E94FB6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A3EFC-6C10-40E5-B66B-1B5F080B62C8}" type="datetimeFigureOut">
              <a:rPr lang="es-ES"/>
              <a:pPr>
                <a:defRPr/>
              </a:pPr>
              <a:t>13/10/2016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20F63-BA90-49F2-A57E-30562C9CD3A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BF0B8-DCF6-4A6F-A698-9E96A63C2BA3}" type="datetimeFigureOut">
              <a:rPr lang="es-ES"/>
              <a:pPr>
                <a:defRPr/>
              </a:pPr>
              <a:t>13/10/2016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B6F08-F2D7-4E3B-A261-B5A8EE4086A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84D85-51F5-4C6B-97B6-23EF4BD517F4}" type="datetimeFigureOut">
              <a:rPr lang="es-ES"/>
              <a:pPr>
                <a:defRPr/>
              </a:pPr>
              <a:t>13/10/2016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4FC0A-6FCD-4DA8-9D27-226A56AE65D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E3B0F-1DC7-4E16-B4B3-CE903183BFD9}" type="datetimeFigureOut">
              <a:rPr lang="es-ES"/>
              <a:pPr>
                <a:defRPr/>
              </a:pPr>
              <a:t>13/10/2016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731C9-44B2-45F4-8FAE-E10A58DFA55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C9CFE-4206-42BF-A8E9-2C288075A9EE}" type="datetimeFigureOut">
              <a:rPr lang="es-ES"/>
              <a:pPr>
                <a:defRPr/>
              </a:pPr>
              <a:t>13/10/2016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93E7C-D9F9-4954-9010-FD79C038105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31F31-4063-4768-B245-2F583CC87F5E}" type="datetimeFigureOut">
              <a:rPr lang="es-ES"/>
              <a:pPr>
                <a:defRPr/>
              </a:pPr>
              <a:t>13/10/2016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FFCFD-7885-44F0-9AAA-5FD1AD9267E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088FA-F403-434E-A911-DBDFFD427C2D}" type="datetimeFigureOut">
              <a:rPr lang="es-ES"/>
              <a:pPr>
                <a:defRPr/>
              </a:pPr>
              <a:t>13/10/2016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E6163-13B4-43A0-AC13-3CD828F632B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E9120-A4BE-417D-A5E4-48F120B6CEAC}" type="datetimeFigureOut">
              <a:rPr lang="es-ES"/>
              <a:pPr>
                <a:defRPr/>
              </a:pPr>
              <a:t>13/10/2016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49D74-7639-4A03-ADA5-A609DCC7A3A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00D25-7770-42A7-912F-41102FFEC7BE}" type="datetimeFigureOut">
              <a:rPr lang="es-ES"/>
              <a:pPr>
                <a:defRPr/>
              </a:pPr>
              <a:t>13/10/2016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5EF6E-D21F-40FC-A74E-5989D3AFF50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FF023-C46B-4D46-91B6-CE6DB106FCAE}" type="datetimeFigureOut">
              <a:rPr lang="es-ES"/>
              <a:pPr>
                <a:defRPr/>
              </a:pPr>
              <a:t>13/10/2016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8FB34-4F87-42D2-8EB3-A5A6E98CDB4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F1E07B7-E961-4F66-B409-59672715D49B}" type="datetimeFigureOut">
              <a:rPr lang="es-ES"/>
              <a:pPr>
                <a:defRPr/>
              </a:pPr>
              <a:t>13/10/2016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F0C130-CD42-4047-9EA7-0074B16D45C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5 Imagen" descr="pizarra.jpg"/>
          <p:cNvPicPr>
            <a:picLocks noChangeAspect="1"/>
          </p:cNvPicPr>
          <p:nvPr/>
        </p:nvPicPr>
        <p:blipFill rotWithShape="1">
          <a:blip r:embed="rId2" cstate="print"/>
          <a:srcRect r="15858" b="18010"/>
          <a:stretch/>
        </p:blipFill>
        <p:spPr bwMode="auto">
          <a:xfrm>
            <a:off x="1" y="-27384"/>
            <a:ext cx="9144000" cy="6912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4 CuadroTexto"/>
          <p:cNvSpPr txBox="1">
            <a:spLocks noChangeArrowheads="1"/>
          </p:cNvSpPr>
          <p:nvPr/>
        </p:nvSpPr>
        <p:spPr bwMode="auto">
          <a:xfrm>
            <a:off x="36512" y="476672"/>
            <a:ext cx="9144000" cy="769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ES" sz="2200" b="1" dirty="0" smtClean="0">
              <a:solidFill>
                <a:schemeClr val="bg1"/>
              </a:solidFill>
              <a:latin typeface="EraserDust" panose="020C0804040000000001" pitchFamily="34" charset="0"/>
            </a:endParaRPr>
          </a:p>
          <a:p>
            <a:pPr algn="ctr"/>
            <a:endParaRPr lang="es-ES" sz="2200" b="1" dirty="0" smtClean="0">
              <a:solidFill>
                <a:schemeClr val="bg1"/>
              </a:solidFill>
              <a:latin typeface="EraserDust" panose="020C0804040000000001" pitchFamily="34" charset="0"/>
            </a:endParaRPr>
          </a:p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electrónicos en educación, parte 1</a:t>
            </a:r>
          </a:p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electrónicos en educación, parte 2</a:t>
            </a:r>
          </a:p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Redacción en estilo APA</a:t>
            </a:r>
          </a:p>
          <a:p>
            <a:pPr algn="ctr"/>
            <a:r>
              <a:rPr lang="es-ES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RefWorks</a:t>
            </a:r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gestor bibliográfico</a:t>
            </a:r>
          </a:p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Citas, impacto y evaluación de la actividad investigadora </a:t>
            </a:r>
          </a:p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Derechos </a:t>
            </a:r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autor y autoarchivo </a:t>
            </a:r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producción </a:t>
            </a:r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científica</a:t>
            </a:r>
          </a:p>
          <a:p>
            <a:pPr algn="ctr"/>
            <a:endParaRPr lang="es-ES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2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2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2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2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2200" dirty="0">
              <a:solidFill>
                <a:schemeClr val="bg1"/>
              </a:solidFill>
              <a:latin typeface="EraserDust" panose="020C0804040000000001" pitchFamily="34" charset="0"/>
            </a:endParaRPr>
          </a:p>
          <a:p>
            <a:pPr algn="ctr"/>
            <a:r>
              <a:rPr lang="es-ES" sz="2200" dirty="0">
                <a:solidFill>
                  <a:schemeClr val="bg1"/>
                </a:solidFill>
              </a:rPr>
              <a:t/>
            </a:r>
            <a:br>
              <a:rPr lang="es-ES" sz="2200" dirty="0">
                <a:solidFill>
                  <a:schemeClr val="bg1"/>
                </a:solidFill>
              </a:rPr>
            </a:br>
            <a:endParaRPr lang="es-ES" sz="2200" dirty="0">
              <a:solidFill>
                <a:schemeClr val="bg1"/>
              </a:solidFill>
            </a:endParaRPr>
          </a:p>
        </p:txBody>
      </p:sp>
      <p:sp>
        <p:nvSpPr>
          <p:cNvPr id="2052" name="6 CuadroTexto"/>
          <p:cNvSpPr txBox="1">
            <a:spLocks noChangeArrowheads="1"/>
          </p:cNvSpPr>
          <p:nvPr/>
        </p:nvSpPr>
        <p:spPr bwMode="auto">
          <a:xfrm>
            <a:off x="35496" y="44624"/>
            <a:ext cx="9001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3600" dirty="0" smtClean="0">
                <a:solidFill>
                  <a:schemeClr val="bg1"/>
                </a:solidFill>
                <a:latin typeface="EraserDust" panose="020C0804040000000001" pitchFamily="34" charset="0"/>
              </a:rPr>
              <a:t>CURSOS DE FORMACIÓN</a:t>
            </a:r>
            <a:endParaRPr lang="es-ES" sz="3600" dirty="0">
              <a:latin typeface="EraserDust" panose="020C0804040000000001" pitchFamily="34" charset="0"/>
            </a:endParaRPr>
          </a:p>
        </p:txBody>
      </p:sp>
      <p:sp>
        <p:nvSpPr>
          <p:cNvPr id="2053" name="9 CuadroTexto"/>
          <p:cNvSpPr txBox="1">
            <a:spLocks noChangeArrowheads="1"/>
          </p:cNvSpPr>
          <p:nvPr/>
        </p:nvSpPr>
        <p:spPr bwMode="auto">
          <a:xfrm>
            <a:off x="34925" y="5919788"/>
            <a:ext cx="3057525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>
                <a:solidFill>
                  <a:srgbClr val="FFFFFF"/>
                </a:solidFill>
                <a:latin typeface="Webdings" pitchFamily="18" charset="2"/>
              </a:rPr>
              <a:t>c </a:t>
            </a:r>
            <a:r>
              <a:rPr lang="es-ES">
                <a:solidFill>
                  <a:srgbClr val="FFFFFF"/>
                </a:solidFill>
              </a:rPr>
              <a:t> Biblioteca de Educación</a:t>
            </a:r>
          </a:p>
          <a:p>
            <a:pPr algn="ctr"/>
            <a:r>
              <a:rPr lang="es-ES" sz="2000">
                <a:solidFill>
                  <a:schemeClr val="bg1"/>
                </a:solidFill>
                <a:latin typeface="Webdings" pitchFamily="18" charset="2"/>
              </a:rPr>
              <a:t>&lt;</a:t>
            </a:r>
            <a:r>
              <a:rPr lang="es-ES" sz="1600">
                <a:solidFill>
                  <a:schemeClr val="bg1"/>
                </a:solidFill>
              </a:rPr>
              <a:t>Biblioteca y Archivo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7092280" y="4624100"/>
            <a:ext cx="244827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 y</a:t>
            </a:r>
          </a:p>
          <a:p>
            <a:pPr algn="ctr"/>
            <a:r>
              <a:rPr lang="es-ES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formulario de inscripción</a:t>
            </a:r>
          </a:p>
          <a:p>
            <a:pPr algn="ctr"/>
            <a:endParaRPr lang="es-ES" dirty="0">
              <a:latin typeface="EraserDust" panose="020C0804040000000001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0" y="47667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FFC000"/>
                </a:solidFill>
                <a:latin typeface="EraserDust" panose="020C0804040000000001" pitchFamily="34" charset="0"/>
              </a:rPr>
              <a:t>Curso 2016-2017</a:t>
            </a:r>
            <a:endParaRPr lang="es-ES" sz="3200" b="1" dirty="0">
              <a:solidFill>
                <a:srgbClr val="FFC000"/>
              </a:solidFill>
              <a:latin typeface="EraserDust" panose="020C0804040000000001" pitchFamily="34" charset="0"/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127" y="5114670"/>
            <a:ext cx="834610" cy="834610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35496" y="4398203"/>
            <a:ext cx="5184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EraserDust" panose="020C0804040000000001" pitchFamily="34" charset="0"/>
              </a:rPr>
              <a:t>además  cursos a la carta, cuando mejor te venga, sobre el tema que tú elijas</a:t>
            </a:r>
            <a:endParaRPr lang="es-ES" sz="2400" b="1" dirty="0">
              <a:solidFill>
                <a:schemeClr val="accent2">
                  <a:lumMod val="60000"/>
                  <a:lumOff val="40000"/>
                </a:schemeClr>
              </a:solidFill>
              <a:latin typeface="EraserDust" panose="020C0804040000000001" pitchFamily="34" charset="0"/>
            </a:endParaRPr>
          </a:p>
        </p:txBody>
      </p:sp>
      <p:sp>
        <p:nvSpPr>
          <p:cNvPr id="11" name="4 CuadroTexto"/>
          <p:cNvSpPr txBox="1">
            <a:spLocks noChangeArrowheads="1"/>
          </p:cNvSpPr>
          <p:nvPr/>
        </p:nvSpPr>
        <p:spPr bwMode="auto">
          <a:xfrm>
            <a:off x="35496" y="3068960"/>
            <a:ext cx="9107488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00CCFF"/>
                </a:solidFill>
                <a:latin typeface="EraserDust" panose="020C0804040000000001" pitchFamily="34" charset="0"/>
                <a:cs typeface="Arial" panose="020B0604020202020204" pitchFamily="34" charset="0"/>
              </a:rPr>
              <a:t>y nuestros talleres</a:t>
            </a:r>
          </a:p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Cómo elaborar un trabajo académico (taller)</a:t>
            </a:r>
          </a:p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de la reputación digital (taller)</a:t>
            </a:r>
            <a:endParaRPr lang="es-ES" sz="2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rtel formac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cartel formacion</Template>
  <TotalTime>184</TotalTime>
  <Words>94</Words>
  <Application>Microsoft Office PowerPoint</Application>
  <PresentationFormat>Presentación en pantalla (4:3)</PresentationFormat>
  <Paragraphs>32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cartel formacion</vt:lpstr>
      <vt:lpstr>Presentación de PowerPoint</vt:lpstr>
    </vt:vector>
  </TitlesOfParts>
  <Company>Universidad Autónoma de Madrid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ML.5026413</dc:creator>
  <cp:lastModifiedBy>AA.5026691</cp:lastModifiedBy>
  <cp:revision>34</cp:revision>
  <cp:lastPrinted>2016-09-01T08:30:12Z</cp:lastPrinted>
  <dcterms:created xsi:type="dcterms:W3CDTF">2013-09-24T17:57:03Z</dcterms:created>
  <dcterms:modified xsi:type="dcterms:W3CDTF">2016-10-13T12:14:44Z</dcterms:modified>
</cp:coreProperties>
</file>