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F47"/>
    <a:srgbClr val="007674"/>
    <a:srgbClr val="337D66"/>
    <a:srgbClr val="FFFCC9"/>
    <a:srgbClr val="435422"/>
    <a:srgbClr val="653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474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0504-CDB4-435C-9F25-CA41550D1210}" type="datetimeFigureOut">
              <a:rPr lang="es-ES" smtClean="0"/>
              <a:pPr/>
              <a:t>07/10/2016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B0A55-A4E1-4094-9C27-653E6509CC9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6715140" y="928670"/>
            <a:ext cx="2428860" cy="5715040"/>
          </a:xfrm>
          <a:prstGeom prst="rect">
            <a:avLst/>
          </a:prstGeom>
          <a:solidFill>
            <a:schemeClr val="accent3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007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0" y="1556792"/>
            <a:ext cx="5508104" cy="3960440"/>
          </a:xfrm>
          <a:prstGeom prst="rect">
            <a:avLst/>
          </a:prstGeom>
          <a:solidFill>
            <a:schemeClr val="accent3">
              <a:lumMod val="40000"/>
              <a:lumOff val="6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0" y="5517232"/>
            <a:ext cx="6715140" cy="1126478"/>
          </a:xfrm>
          <a:prstGeom prst="rect">
            <a:avLst/>
          </a:prstGeom>
          <a:solidFill>
            <a:schemeClr val="accent3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1 Título"/>
          <p:cNvSpPr>
            <a:spLocks noGrp="1"/>
          </p:cNvSpPr>
          <p:nvPr>
            <p:ph type="ctrTitle"/>
          </p:nvPr>
        </p:nvSpPr>
        <p:spPr>
          <a:xfrm>
            <a:off x="-19416" y="2636912"/>
            <a:ext cx="5508104" cy="1043677"/>
          </a:xfrm>
        </p:spPr>
        <p:txBody>
          <a:bodyPr>
            <a:normAutofit fontScale="90000"/>
          </a:bodyPr>
          <a:lstStyle/>
          <a:p>
            <a:r>
              <a:rPr lang="es-ES" sz="3600" b="1" i="1" dirty="0" smtClean="0">
                <a:solidFill>
                  <a:srgbClr val="001E1D"/>
                </a:solidFill>
                <a:latin typeface="+mn-lt"/>
              </a:rPr>
              <a:t>LOS RECURSOS DE VOZ</a:t>
            </a:r>
            <a:br>
              <a:rPr lang="es-ES" sz="3600" b="1" i="1" dirty="0" smtClean="0">
                <a:solidFill>
                  <a:srgbClr val="001E1D"/>
                </a:solidFill>
                <a:latin typeface="+mn-lt"/>
              </a:rPr>
            </a:br>
            <a:r>
              <a:rPr lang="es-ES" sz="3600" b="1" i="1" dirty="0" smtClean="0">
                <a:solidFill>
                  <a:srgbClr val="001E1D"/>
                </a:solidFill>
                <a:latin typeface="+mn-lt"/>
              </a:rPr>
              <a:t>EN LA DRAMATIZACIÓN</a:t>
            </a:r>
            <a:r>
              <a:rPr lang="es-ES" sz="2800" b="1" i="1" dirty="0" smtClean="0">
                <a:solidFill>
                  <a:srgbClr val="001E1D"/>
                </a:solidFill>
                <a:latin typeface="+mn-lt"/>
              </a:rPr>
              <a:t>.</a:t>
            </a:r>
            <a:endParaRPr lang="es-ES" sz="2800" b="1" i="1" dirty="0">
              <a:solidFill>
                <a:srgbClr val="001E1D"/>
              </a:solidFill>
              <a:latin typeface="+mn-lt"/>
            </a:endParaRPr>
          </a:p>
        </p:txBody>
      </p:sp>
      <p:sp>
        <p:nvSpPr>
          <p:cNvPr id="29" name="2 Subtítulo"/>
          <p:cNvSpPr>
            <a:spLocks noGrp="1"/>
          </p:cNvSpPr>
          <p:nvPr>
            <p:ph type="subTitle" idx="1"/>
          </p:nvPr>
        </p:nvSpPr>
        <p:spPr>
          <a:xfrm>
            <a:off x="1144" y="4149080"/>
            <a:ext cx="5500726" cy="36004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ES" sz="2400" u="sng" dirty="0" smtClean="0">
                <a:solidFill>
                  <a:srgbClr val="004C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ea typeface="BatangChe" pitchFamily="49" charset="-127"/>
                <a:cs typeface="Andalus" pitchFamily="18" charset="-78"/>
              </a:rPr>
              <a:t>M. ASUNCIÓN LEÓN ALVARADO</a:t>
            </a:r>
          </a:p>
          <a:p>
            <a:pPr algn="l">
              <a:lnSpc>
                <a:spcPct val="70000"/>
              </a:lnSpc>
            </a:pPr>
            <a:endParaRPr lang="es-ES" sz="2000" dirty="0" smtClean="0">
              <a:solidFill>
                <a:srgbClr val="004C4A"/>
              </a:solidFill>
              <a:latin typeface="Andalus" pitchFamily="18" charset="-78"/>
              <a:ea typeface="BatangChe" pitchFamily="49" charset="-127"/>
              <a:cs typeface="Andalus" pitchFamily="18" charset="-78"/>
            </a:endParaRPr>
          </a:p>
        </p:txBody>
      </p:sp>
      <p:sp>
        <p:nvSpPr>
          <p:cNvPr id="40" name="2 Subtítulo"/>
          <p:cNvSpPr txBox="1">
            <a:spLocks/>
          </p:cNvSpPr>
          <p:nvPr/>
        </p:nvSpPr>
        <p:spPr>
          <a:xfrm>
            <a:off x="1387558" y="6643710"/>
            <a:ext cx="6184838" cy="26732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Facultad de Formación de Profesorado y Educación</a:t>
            </a:r>
          </a:p>
        </p:txBody>
      </p:sp>
      <p:sp>
        <p:nvSpPr>
          <p:cNvPr id="43" name="2 Subtítulo"/>
          <p:cNvSpPr txBox="1">
            <a:spLocks/>
          </p:cNvSpPr>
          <p:nvPr/>
        </p:nvSpPr>
        <p:spPr>
          <a:xfrm>
            <a:off x="0" y="5589240"/>
            <a:ext cx="5508104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kumimoji="0" lang="es-ES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</a:rPr>
              <a:t>Día: 28 de</a:t>
            </a:r>
            <a:r>
              <a:rPr kumimoji="0" lang="es-ES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</a:rPr>
              <a:t> Octubre 2016</a:t>
            </a:r>
          </a:p>
          <a:p>
            <a:pPr>
              <a:spcBef>
                <a:spcPct val="20000"/>
              </a:spcBef>
              <a:defRPr/>
            </a:pPr>
            <a:r>
              <a:rPr lang="es-ES" b="1" baseline="0" noProof="0" dirty="0" smtClean="0"/>
              <a:t>Hora: 9,30h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</a:rPr>
              <a:t>Lugar: Aula I-106</a:t>
            </a:r>
            <a:endParaRPr kumimoji="0" lang="es-E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19" name="18 Grupo"/>
          <p:cNvGrpSpPr/>
          <p:nvPr/>
        </p:nvGrpSpPr>
        <p:grpSpPr>
          <a:xfrm>
            <a:off x="0" y="0"/>
            <a:ext cx="9144000" cy="1544837"/>
            <a:chOff x="0" y="0"/>
            <a:chExt cx="9144000" cy="1544837"/>
          </a:xfrm>
        </p:grpSpPr>
        <p:cxnSp>
          <p:nvCxnSpPr>
            <p:cNvPr id="20" name="19 Conector recto"/>
            <p:cNvCxnSpPr/>
            <p:nvPr/>
          </p:nvCxnSpPr>
          <p:spPr>
            <a:xfrm>
              <a:off x="850448" y="1323440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850448" y="1323440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22 Imagen" descr="Logo_Dpto.bmp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1544837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</p:pic>
        <p:pic>
          <p:nvPicPr>
            <p:cNvPr id="27" name="26 Imagen" descr="Logo_Facultad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1013" y="0"/>
              <a:ext cx="532987" cy="684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30" name="33 Grupo"/>
            <p:cNvGrpSpPr/>
            <p:nvPr/>
          </p:nvGrpSpPr>
          <p:grpSpPr>
            <a:xfrm>
              <a:off x="6215074" y="103096"/>
              <a:ext cx="2214546" cy="432000"/>
              <a:chOff x="6033965" y="404664"/>
              <a:chExt cx="2420397" cy="760110"/>
            </a:xfrm>
          </p:grpSpPr>
          <p:pic>
            <p:nvPicPr>
              <p:cNvPr id="32" name="31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2240" y="404664"/>
                <a:ext cx="1053659" cy="360000"/>
              </a:xfrm>
              <a:prstGeom prst="rect">
                <a:avLst/>
              </a:prstGeom>
            </p:spPr>
          </p:pic>
          <p:sp>
            <p:nvSpPr>
              <p:cNvPr id="33" name="32 CuadroTexto"/>
              <p:cNvSpPr txBox="1"/>
              <p:nvPr/>
            </p:nvSpPr>
            <p:spPr>
              <a:xfrm>
                <a:off x="6033965" y="764664"/>
                <a:ext cx="24203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000" cap="small" dirty="0" smtClean="0"/>
                  <a:t>Vicedecanato de Extensión Universitaria, Cooperación y Cultura</a:t>
                </a:r>
                <a:endParaRPr lang="es-ES" sz="1000" cap="small" dirty="0"/>
              </a:p>
            </p:txBody>
          </p:sp>
        </p:grpSp>
      </p:grpSp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928" y="1556792"/>
            <a:ext cx="3663072" cy="50851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37</Words>
  <Application>Microsoft Office PowerPoint</Application>
  <PresentationFormat>Presentación en pantalla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LOS RECURSOS DE VOZ EN LA DRAMATIZACIÓN.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Amador</cp:lastModifiedBy>
  <cp:revision>18</cp:revision>
  <dcterms:created xsi:type="dcterms:W3CDTF">2011-09-21T09:57:58Z</dcterms:created>
  <dcterms:modified xsi:type="dcterms:W3CDTF">2016-10-07T08:52:00Z</dcterms:modified>
</cp:coreProperties>
</file>