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24650" cy="97742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504-CDB4-435C-9F25-CA41550D1210}" type="datetimeFigureOut">
              <a:rPr lang="es-ES" smtClean="0"/>
              <a:pPr/>
              <a:t>21/10/2016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-9331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69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4016" y="1670943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>
                <a:solidFill>
                  <a:srgbClr val="001E1D"/>
                </a:solidFill>
              </a:rPr>
              <a:t>CONFERENCIA/TALLER </a:t>
            </a:r>
            <a:r>
              <a:rPr lang="es-ES" sz="3600" b="1" i="1" dirty="0" smtClean="0">
                <a:solidFill>
                  <a:srgbClr val="001E1D"/>
                </a:solidFill>
              </a:rPr>
              <a:t/>
            </a:r>
            <a:br>
              <a:rPr lang="es-ES" sz="3600" b="1" i="1" dirty="0" smtClean="0">
                <a:solidFill>
                  <a:srgbClr val="001E1D"/>
                </a:solidFill>
              </a:rPr>
            </a:br>
            <a:r>
              <a:rPr lang="es-ES" sz="3600" b="1" i="1" dirty="0" smtClean="0">
                <a:solidFill>
                  <a:srgbClr val="001E1D"/>
                </a:solidFill>
              </a:rPr>
              <a:t> </a:t>
            </a: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>“</a:t>
            </a:r>
            <a:r>
              <a:rPr lang="es-ES_tradnl" sz="3200" dirty="0"/>
              <a:t>La Flauta </a:t>
            </a:r>
            <a:r>
              <a:rPr lang="es-ES_tradnl" sz="3200" smtClean="0"/>
              <a:t>Prónomo</a:t>
            </a:r>
            <a:r>
              <a:rPr lang="es-ES_tradnl" sz="3200" dirty="0"/>
              <a:t>:</a:t>
            </a:r>
            <a:r>
              <a:rPr lang="es-ES_tradnl" sz="3200" dirty="0" smtClean="0"/>
              <a:t>  Un </a:t>
            </a:r>
            <a:r>
              <a:rPr lang="es-ES_tradnl" sz="3200" dirty="0"/>
              <a:t>nuevo instrumento, un nuevo lenguaje, un nuevo pensamiento </a:t>
            </a: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>”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/>
            </a:r>
            <a:b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</a:br>
            <a:endParaRPr lang="es-ES" sz="3600" b="1" i="1" dirty="0"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2768352" cy="1752600"/>
          </a:xfrm>
        </p:spPr>
        <p:txBody>
          <a:bodyPr>
            <a:normAutofit/>
          </a:bodyPr>
          <a:lstStyle/>
          <a:p>
            <a:pPr algn="l"/>
            <a:r>
              <a:rPr lang="es-ES" sz="2000" b="1" dirty="0" smtClean="0"/>
              <a:t>Ponente:</a:t>
            </a:r>
          </a:p>
          <a:p>
            <a:pPr algn="l"/>
            <a:r>
              <a:rPr lang="es-ES" sz="2000" b="1" dirty="0" smtClean="0">
                <a:solidFill>
                  <a:srgbClr val="004C4A"/>
                </a:solidFill>
                <a:ea typeface="BatangChe" pitchFamily="49" charset="-127"/>
                <a:cs typeface="Andalus" pitchFamily="18" charset="-78"/>
              </a:rPr>
              <a:t>JULIAN ELVIRA</a:t>
            </a:r>
          </a:p>
          <a:p>
            <a:pPr algn="l"/>
            <a:r>
              <a:rPr lang="es-ES" sz="2000" b="1" dirty="0" smtClean="0"/>
              <a:t>Concertista Internacional </a:t>
            </a:r>
            <a:endParaRPr lang="es-ES" sz="2000" b="1" dirty="0"/>
          </a:p>
          <a:p>
            <a:pPr algn="l"/>
            <a:endParaRPr lang="es-ES" sz="2000" b="1" dirty="0">
              <a:solidFill>
                <a:srgbClr val="004C4A"/>
              </a:solidFill>
              <a:ea typeface="BatangChe" pitchFamily="49" charset="-127"/>
              <a:cs typeface="Andalus" pitchFamily="18" charset="-78"/>
            </a:endParaRPr>
          </a:p>
          <a:p>
            <a:pPr algn="l"/>
            <a:endParaRPr lang="es-ES" sz="2000" b="1" dirty="0" smtClean="0"/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611560" y="5988496"/>
            <a:ext cx="7992888" cy="7528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AULA IV-104 de la Facultad de Formación de Profesorado</a:t>
            </a:r>
            <a:r>
              <a:rPr kumimoji="0" lang="es-ES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Educación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Martes  8  de noviembre de 2016  , 10.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0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 h </a:t>
            </a:r>
          </a:p>
        </p:txBody>
      </p:sp>
      <p:pic>
        <p:nvPicPr>
          <p:cNvPr id="11" name="10 Imagen" descr="logojuntostrnsparen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216" y="0"/>
            <a:ext cx="9144000" cy="12651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2996952"/>
            <a:ext cx="3960440" cy="26613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29</Words>
  <Application>Microsoft Office PowerPoint</Application>
  <PresentationFormat>Presentación en pantalla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Andalus</vt:lpstr>
      <vt:lpstr>Arial</vt:lpstr>
      <vt:lpstr>BatangChe</vt:lpstr>
      <vt:lpstr>Calibri</vt:lpstr>
      <vt:lpstr>Tema de Office</vt:lpstr>
      <vt:lpstr>CONFERENCIA/TALLER   “La Flauta Prónomo:  Un nuevo instrumento, un nuevo lenguaje, un nuevo pensamiento ” 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Pedro Aceves Tome</cp:lastModifiedBy>
  <cp:revision>7</cp:revision>
  <cp:lastPrinted>2016-10-21T08:53:05Z</cp:lastPrinted>
  <dcterms:created xsi:type="dcterms:W3CDTF">2011-09-21T09:57:58Z</dcterms:created>
  <dcterms:modified xsi:type="dcterms:W3CDTF">2016-10-21T08:54:34Z</dcterms:modified>
</cp:coreProperties>
</file>