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Default Extension="gif" ContentType="image/gif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8CAF47"/>
    <a:srgbClr val="007674"/>
    <a:srgbClr val="337D66"/>
    <a:srgbClr val="FFFCC9"/>
    <a:srgbClr val="435422"/>
    <a:srgbClr val="653F66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-14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31/10/16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31/10/16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31/10/16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31/10/16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31/10/16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31/10/16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31/10/16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31/10/16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31/10/16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31/10/16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31/10/16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90504-CDB4-435C-9F25-CA41550D1210}" type="datetimeFigureOut">
              <a:rPr lang="es-ES" smtClean="0"/>
              <a:pPr/>
              <a:t>31/10/16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2400" y="16002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s-ES" sz="3600" b="1" dirty="0" smtClean="0">
                <a:latin typeface="+mn-lt"/>
              </a:rPr>
              <a:t>Las emociones nos habitan</a:t>
            </a:r>
            <a:br>
              <a:rPr lang="es-ES" sz="3600" b="1" dirty="0" smtClean="0">
                <a:latin typeface="+mn-lt"/>
              </a:rPr>
            </a:br>
            <a:r>
              <a:rPr lang="es-ES" sz="1778" dirty="0" smtClean="0">
                <a:latin typeface="+mn-lt"/>
              </a:rPr>
              <a:t>3er Seminario</a:t>
            </a:r>
            <a:r>
              <a:rPr lang="es-ES" sz="1778" dirty="0" smtClean="0">
                <a:latin typeface="+mn-lt"/>
              </a:rPr>
              <a:t> internacional </a:t>
            </a:r>
            <a:r>
              <a:rPr lang="es-ES" sz="1778" smtClean="0">
                <a:latin typeface="+mn-lt"/>
              </a:rPr>
              <a:t>de investigación </a:t>
            </a:r>
            <a:r>
              <a:rPr lang="es-ES" sz="1778" dirty="0" smtClean="0">
                <a:latin typeface="+mn-lt"/>
              </a:rPr>
              <a:t/>
            </a:r>
            <a:br>
              <a:rPr lang="es-ES" sz="1778" dirty="0" smtClean="0">
                <a:latin typeface="+mn-lt"/>
              </a:rPr>
            </a:br>
            <a:r>
              <a:rPr lang="es-ES" sz="1778" dirty="0" smtClean="0">
                <a:latin typeface="+mn-lt"/>
              </a:rPr>
              <a:t>grupo CUICA</a:t>
            </a:r>
            <a:r>
              <a:rPr lang="es-ES" sz="2000" dirty="0" smtClean="0">
                <a:latin typeface="+mn-lt"/>
              </a:rPr>
              <a:t/>
            </a:r>
            <a:br>
              <a:rPr lang="es-ES" sz="2000" dirty="0" smtClean="0">
                <a:latin typeface="+mn-lt"/>
              </a:rPr>
            </a:br>
            <a:r>
              <a:rPr lang="es-ES" sz="1556" dirty="0" smtClean="0">
                <a:latin typeface="+mn-lt"/>
              </a:rPr>
              <a:t>16 de noviembre de 2016</a:t>
            </a:r>
            <a:endParaRPr lang="es-ES" sz="1556" i="1" dirty="0">
              <a:latin typeface="+mn-lt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" y="3124200"/>
            <a:ext cx="4419600" cy="32766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s-ES" sz="1600" b="1" dirty="0" smtClean="0"/>
              <a:t>Programa: </a:t>
            </a:r>
          </a:p>
          <a:p>
            <a:pPr algn="l"/>
            <a:r>
              <a:rPr lang="es-ES" sz="1600" b="1" dirty="0" smtClean="0"/>
              <a:t>CABEZA </a:t>
            </a:r>
          </a:p>
          <a:p>
            <a:pPr algn="l"/>
            <a:r>
              <a:rPr lang="es-ES" sz="1400" b="1" dirty="0" smtClean="0"/>
              <a:t>16:00 Mónica Aranegui. Profesora en TAI y UCM. Artista visual. </a:t>
            </a:r>
            <a:r>
              <a:rPr lang="es-ES" sz="1400" b="1" i="1" dirty="0" smtClean="0"/>
              <a:t>La emoción desde lo simbólico</a:t>
            </a:r>
            <a:r>
              <a:rPr lang="es-ES" sz="1400" b="1" dirty="0" smtClean="0"/>
              <a:t>. </a:t>
            </a:r>
            <a:r>
              <a:rPr lang="es-ES" sz="1400" b="1" i="1" dirty="0" smtClean="0"/>
              <a:t>Fomentando emociones positivas en el aula.</a:t>
            </a:r>
            <a:endParaRPr lang="es-ES" sz="1400" b="1" dirty="0" smtClean="0"/>
          </a:p>
          <a:p>
            <a:pPr algn="l"/>
            <a:r>
              <a:rPr lang="es-ES" sz="1600" b="1" dirty="0" smtClean="0"/>
              <a:t>CORAZÓN </a:t>
            </a:r>
          </a:p>
          <a:p>
            <a:pPr algn="l"/>
            <a:r>
              <a:rPr lang="es-ES" sz="1400" b="1" dirty="0" smtClean="0"/>
              <a:t>18:00 a 19:00 Mesa redonda abierta coordinada por Ana Barbero. Investigadora en NEA (Oporto, Portugal). Artista visual.</a:t>
            </a:r>
          </a:p>
          <a:p>
            <a:pPr algn="l"/>
            <a:r>
              <a:rPr lang="es-ES" sz="1600" b="1" dirty="0" smtClean="0"/>
              <a:t>TRIPAS</a:t>
            </a:r>
          </a:p>
          <a:p>
            <a:pPr algn="l"/>
            <a:r>
              <a:rPr lang="es-ES" sz="1400" b="1" dirty="0" smtClean="0"/>
              <a:t>19:15 a 19:45 Marian Alegre. Orientadora escolar. </a:t>
            </a:r>
            <a:r>
              <a:rPr lang="es-ES" sz="1400" b="1" smtClean="0"/>
              <a:t>Investigadora en el ámbito educativo. </a:t>
            </a:r>
            <a:r>
              <a:rPr lang="es-ES" sz="1400" b="1" i="1" dirty="0" smtClean="0"/>
              <a:t>Riqueza emocional en la escuela</a:t>
            </a:r>
            <a:r>
              <a:rPr lang="es-ES" sz="1400" b="1" dirty="0" smtClean="0"/>
              <a:t>.</a:t>
            </a:r>
          </a:p>
          <a:p>
            <a:pPr algn="l"/>
            <a:r>
              <a:rPr lang="es-ES" sz="1400" b="1" dirty="0" smtClean="0"/>
              <a:t>19:45 a 20:15 Pilar Pérez. Profesora UAM. Artista visual. </a:t>
            </a:r>
            <a:r>
              <a:rPr lang="es-ES" sz="1400" b="1" i="1" dirty="0" smtClean="0"/>
              <a:t>Los arquetipos como asistente emocional: trazando un camino para dejar reposar nuestro cuerpo.</a:t>
            </a:r>
          </a:p>
          <a:p>
            <a:pPr algn="l"/>
            <a:r>
              <a:rPr lang="es-ES" sz="1622" b="1" dirty="0" smtClean="0"/>
              <a:t>P</a:t>
            </a:r>
            <a:r>
              <a:rPr lang="es-ES" sz="1600" b="1" dirty="0" smtClean="0"/>
              <a:t>IES</a:t>
            </a:r>
          </a:p>
          <a:p>
            <a:pPr algn="l"/>
            <a:r>
              <a:rPr lang="es-ES" sz="1514" b="1" dirty="0" smtClean="0"/>
              <a:t>20:15 Reflexiones finales.</a:t>
            </a:r>
          </a:p>
          <a:p>
            <a:pPr algn="l"/>
            <a:endParaRPr lang="es-ES" sz="1600" b="1" dirty="0" smtClean="0"/>
          </a:p>
        </p:txBody>
      </p:sp>
      <p:sp>
        <p:nvSpPr>
          <p:cNvPr id="15" name="2 Subtítulo"/>
          <p:cNvSpPr txBox="1">
            <a:spLocks/>
          </p:cNvSpPr>
          <p:nvPr/>
        </p:nvSpPr>
        <p:spPr>
          <a:xfrm>
            <a:off x="228600" y="6441232"/>
            <a:ext cx="8761040" cy="41676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lvl="0">
              <a:spcBef>
                <a:spcPct val="20000"/>
              </a:spcBef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Facultad de Formación de Profesorado</a:t>
            </a: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Educación                          CUICA: Cultura, Imaginario y Creación Artística UAM. NEA: </a:t>
            </a:r>
            <a:r>
              <a:rPr lang="es-ES_tradnl" sz="1600" dirty="0" smtClean="0">
                <a:solidFill>
                  <a:schemeClr val="tx1">
                    <a:tint val="75000"/>
                  </a:schemeClr>
                </a:solidFill>
              </a:rPr>
              <a:t>Núcleo </a:t>
            </a:r>
            <a:r>
              <a:rPr lang="es-ES_tradnl" sz="1600" dirty="0" err="1" smtClean="0">
                <a:solidFill>
                  <a:schemeClr val="tx1">
                    <a:tint val="75000"/>
                  </a:schemeClr>
                </a:solidFill>
              </a:rPr>
              <a:t>Investigaçao</a:t>
            </a:r>
            <a:r>
              <a:rPr lang="es-ES_tradnl" sz="1600" dirty="0" smtClean="0">
                <a:solidFill>
                  <a:schemeClr val="tx1">
                    <a:tint val="75000"/>
                  </a:schemeClr>
                </a:solidFill>
              </a:rPr>
              <a:t> Artística, </a:t>
            </a:r>
            <a:r>
              <a:rPr lang="es-ES_tradnl" sz="1600" dirty="0" err="1" smtClean="0">
                <a:solidFill>
                  <a:schemeClr val="tx1">
                    <a:tint val="75000"/>
                  </a:schemeClr>
                </a:solidFill>
              </a:rPr>
              <a:t>Universidade</a:t>
            </a:r>
            <a:r>
              <a:rPr lang="es-ES_tradnl" sz="1600" dirty="0" smtClean="0">
                <a:solidFill>
                  <a:schemeClr val="tx1">
                    <a:tint val="75000"/>
                  </a:schemeClr>
                </a:solidFill>
              </a:rPr>
              <a:t> de BBAA Oporto </a:t>
            </a: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las 16:00 a las</a:t>
            </a: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21:00h. 16 de noviembre de 2016                                                                                                                                     Asistencia previa inscripción en: bandeirapilar@gmail.com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7" name="16 Grupo"/>
          <p:cNvGrpSpPr/>
          <p:nvPr/>
        </p:nvGrpSpPr>
        <p:grpSpPr>
          <a:xfrm>
            <a:off x="0" y="0"/>
            <a:ext cx="9144000" cy="1544837"/>
            <a:chOff x="0" y="0"/>
            <a:chExt cx="9144000" cy="1544837"/>
          </a:xfrm>
        </p:grpSpPr>
        <p:cxnSp>
          <p:nvCxnSpPr>
            <p:cNvPr id="18" name="17 Conector recto"/>
            <p:cNvCxnSpPr/>
            <p:nvPr/>
          </p:nvCxnSpPr>
          <p:spPr>
            <a:xfrm>
              <a:off x="850448" y="1323440"/>
              <a:ext cx="74168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850448" y="1323440"/>
              <a:ext cx="74168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19 Imagen" descr="Logo_Dpto.bmp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1544837"/>
            </a:xfrm>
            <a:prstGeom prst="rect">
              <a:avLst/>
            </a:prstGeom>
            <a:ln w="0">
              <a:solidFill>
                <a:schemeClr val="tx1"/>
              </a:solidFill>
            </a:ln>
          </p:spPr>
        </p:pic>
        <p:pic>
          <p:nvPicPr>
            <p:cNvPr id="21" name="20 Imagen" descr="Logo_Facultad.bmp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1013" y="0"/>
              <a:ext cx="532987" cy="684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22" name="33 Grupo"/>
            <p:cNvGrpSpPr/>
            <p:nvPr/>
          </p:nvGrpSpPr>
          <p:grpSpPr>
            <a:xfrm>
              <a:off x="6215074" y="103096"/>
              <a:ext cx="2214546" cy="432000"/>
              <a:chOff x="6033965" y="404664"/>
              <a:chExt cx="2420397" cy="760110"/>
            </a:xfrm>
          </p:grpSpPr>
          <p:pic>
            <p:nvPicPr>
              <p:cNvPr id="23" name="22 Imagen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6732240" y="404664"/>
                <a:ext cx="1053659" cy="360000"/>
              </a:xfrm>
              <a:prstGeom prst="rect">
                <a:avLst/>
              </a:prstGeom>
            </p:spPr>
          </p:pic>
          <p:sp>
            <p:nvSpPr>
              <p:cNvPr id="24" name="23 CuadroTexto"/>
              <p:cNvSpPr txBox="1"/>
              <p:nvPr/>
            </p:nvSpPr>
            <p:spPr>
              <a:xfrm>
                <a:off x="6033965" y="764663"/>
                <a:ext cx="2420397" cy="400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000" cap="small" dirty="0" smtClean="0"/>
                  <a:t>Vicedecanato de Extensión Universitaria, Cooperación y Cultura</a:t>
                </a:r>
                <a:endParaRPr lang="es-ES" sz="1000" cap="small" dirty="0"/>
              </a:p>
            </p:txBody>
          </p:sp>
        </p:grpSp>
      </p:grpSp>
      <p:pic>
        <p:nvPicPr>
          <p:cNvPr id="14" name="Imagen 13" descr="maria fernandez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0" y="1752600"/>
            <a:ext cx="3581091" cy="4460875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5943600" y="6172200"/>
            <a:ext cx="2971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dirty="0" smtClean="0"/>
              <a:t>                                               Imagen de María Fernández</a:t>
            </a:r>
            <a:endParaRPr lang="es-ES_tradnl" sz="1000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206</Words>
  <Application>Microsoft Macintosh PowerPoint</Application>
  <PresentationFormat>Presentación en pantalla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Las emociones nos habitan 3er Seminario internacional de investigación  grupo CUICA 16 de noviembre de 2016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Your User Name</dc:creator>
  <cp:lastModifiedBy>Pilar Pérez</cp:lastModifiedBy>
  <cp:revision>27</cp:revision>
  <dcterms:created xsi:type="dcterms:W3CDTF">2016-10-31T12:45:45Z</dcterms:created>
  <dcterms:modified xsi:type="dcterms:W3CDTF">2016-10-31T12:46:07Z</dcterms:modified>
</cp:coreProperties>
</file>