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33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C1FCB-ACD4-418C-91C0-9229DBFED83A}" type="datetimeFigureOut">
              <a:rPr lang="es-ES" smtClean="0"/>
              <a:t>12/01/2017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CB72E-505F-4602-B2E3-19BAA943D11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7241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C1FCB-ACD4-418C-91C0-9229DBFED83A}" type="datetimeFigureOut">
              <a:rPr lang="es-ES" smtClean="0"/>
              <a:t>12/01/2017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CB72E-505F-4602-B2E3-19BAA943D11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9566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C1FCB-ACD4-418C-91C0-9229DBFED83A}" type="datetimeFigureOut">
              <a:rPr lang="es-ES" smtClean="0"/>
              <a:t>12/01/2017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CB72E-505F-4602-B2E3-19BAA943D11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8833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C1FCB-ACD4-418C-91C0-9229DBFED83A}" type="datetimeFigureOut">
              <a:rPr lang="es-ES" smtClean="0"/>
              <a:t>12/01/2017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CB72E-505F-4602-B2E3-19BAA943D11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9638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C1FCB-ACD4-418C-91C0-9229DBFED83A}" type="datetimeFigureOut">
              <a:rPr lang="es-ES" smtClean="0"/>
              <a:t>12/01/2017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CB72E-505F-4602-B2E3-19BAA943D11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4421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C1FCB-ACD4-418C-91C0-9229DBFED83A}" type="datetimeFigureOut">
              <a:rPr lang="es-ES" smtClean="0"/>
              <a:t>12/01/2017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CB72E-505F-4602-B2E3-19BAA943D11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7147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C1FCB-ACD4-418C-91C0-9229DBFED83A}" type="datetimeFigureOut">
              <a:rPr lang="es-ES" smtClean="0"/>
              <a:t>12/01/2017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CB72E-505F-4602-B2E3-19BAA943D11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1502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C1FCB-ACD4-418C-91C0-9229DBFED83A}" type="datetimeFigureOut">
              <a:rPr lang="es-ES" smtClean="0"/>
              <a:t>12/01/2017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CB72E-505F-4602-B2E3-19BAA943D11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7590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C1FCB-ACD4-418C-91C0-9229DBFED83A}" type="datetimeFigureOut">
              <a:rPr lang="es-ES" smtClean="0"/>
              <a:t>12/01/2017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CB72E-505F-4602-B2E3-19BAA943D11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7295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C1FCB-ACD4-418C-91C0-9229DBFED83A}" type="datetimeFigureOut">
              <a:rPr lang="es-ES" smtClean="0"/>
              <a:t>12/01/2017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CB72E-505F-4602-B2E3-19BAA943D11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3564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C1FCB-ACD4-418C-91C0-9229DBFED83A}" type="datetimeFigureOut">
              <a:rPr lang="es-ES" smtClean="0"/>
              <a:t>12/01/2017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CB72E-505F-4602-B2E3-19BAA943D11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9182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C1FCB-ACD4-418C-91C0-9229DBFED83A}" type="datetimeFigureOut">
              <a:rPr lang="es-ES" smtClean="0"/>
              <a:t>12/01/2017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FCB72E-505F-4602-B2E3-19BAA943D11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9118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0383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Presentación en pantalla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Universidad Autónoma de Madrid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AA.5026691</dc:creator>
  <cp:lastModifiedBy>AA.5026691</cp:lastModifiedBy>
  <cp:revision>1</cp:revision>
  <dcterms:created xsi:type="dcterms:W3CDTF">2017-01-12T08:19:04Z</dcterms:created>
  <dcterms:modified xsi:type="dcterms:W3CDTF">2017-01-12T08:20:20Z</dcterms:modified>
</cp:coreProperties>
</file>