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8B"/>
    <a:srgbClr val="368600"/>
    <a:srgbClr val="007674"/>
    <a:srgbClr val="3B9200"/>
    <a:srgbClr val="009207"/>
    <a:srgbClr val="009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35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88B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C42A9-6125-4AFA-94E9-5404DC57C390}" type="datetimeFigureOut">
              <a:rPr lang="es-ES" smtClean="0"/>
              <a:pPr/>
              <a:t>19/01/2017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EF16E-C8CB-4AA2-B748-17138C480FE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75405"/>
            <a:ext cx="7486600" cy="1309845"/>
          </a:xfrm>
        </p:spPr>
        <p:txBody>
          <a:bodyPr>
            <a:noAutofit/>
          </a:bodyPr>
          <a:lstStyle/>
          <a:p>
            <a:r>
              <a:rPr lang="es-ES" sz="3200" b="1" i="1" dirty="0"/>
              <a:t>EL ARTE MEDIEVAL EN LAS COLECCIONES DEL MUSEO ARQUEOLÓGICO NACIONAL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22065" y="3284506"/>
            <a:ext cx="2880320" cy="189709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s-ES" sz="2000" dirty="0"/>
              <a:t>Ponente:</a:t>
            </a:r>
          </a:p>
          <a:p>
            <a:r>
              <a:rPr lang="es-ES" b="1" dirty="0"/>
              <a:t>SERGIO VIDAL ÁLVAREZ</a:t>
            </a:r>
            <a:endParaRPr lang="es-ES" dirty="0"/>
          </a:p>
          <a:p>
            <a:r>
              <a:rPr lang="es-ES" b="1" dirty="0"/>
              <a:t>Conservador Jefe Dpto. de Antigüedades Medievales del Museo Arqueológico Nacional</a:t>
            </a:r>
            <a:endParaRPr lang="es-ES" dirty="0"/>
          </a:p>
          <a:p>
            <a:r>
              <a:rPr lang="es-ES" dirty="0"/>
              <a:t> </a:t>
            </a:r>
          </a:p>
          <a:p>
            <a:pPr algn="l"/>
            <a:endParaRPr lang="es-ES" sz="2000" dirty="0"/>
          </a:p>
        </p:txBody>
      </p:sp>
      <p:sp>
        <p:nvSpPr>
          <p:cNvPr id="14" name="2 Subtítulo"/>
          <p:cNvSpPr txBox="1">
            <a:spLocks/>
          </p:cNvSpPr>
          <p:nvPr/>
        </p:nvSpPr>
        <p:spPr>
          <a:xfrm>
            <a:off x="9317897" y="7506216"/>
            <a:ext cx="1555731" cy="1648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 noProof="0" dirty="0">
                <a:solidFill>
                  <a:schemeClr val="tx1">
                    <a:tint val="75000"/>
                  </a:schemeClr>
                </a:solidFill>
              </a:rPr>
              <a:t>TODO ES SUSCEPTIBLE DE CAMBIO. EN ESTE CUADRO SEPUEDE PONER TEXTO Y/O IMÁGEN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1556048" y="5988496"/>
            <a:ext cx="6832376" cy="869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 dirty="0">
                <a:solidFill>
                  <a:schemeClr val="tx1">
                    <a:tint val="75000"/>
                  </a:schemeClr>
                </a:solidFill>
              </a:rPr>
              <a:t>SALÓN DE GRADOS 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FACULTAD DE FORMACIÓN DE PROFESORADO Y EDUCACIÓN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000">
                <a:solidFill>
                  <a:schemeClr val="tx1">
                    <a:tint val="75000"/>
                  </a:schemeClr>
                </a:solidFill>
              </a:rPr>
              <a:t>24/01/2017 de </a:t>
            </a:r>
            <a:r>
              <a:rPr lang="es-ES" sz="2000" noProof="0">
                <a:solidFill>
                  <a:schemeClr val="tx1">
                    <a:tint val="75000"/>
                  </a:schemeClr>
                </a:solidFill>
              </a:rPr>
              <a:t>16</a:t>
            </a:r>
            <a:r>
              <a:rPr kumimoji="0" lang="es-E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:00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lang="es-ES" sz="2000" dirty="0">
                <a:solidFill>
                  <a:schemeClr val="tx1">
                    <a:tint val="75000"/>
                  </a:schemeClr>
                </a:solidFill>
              </a:rPr>
              <a:t>18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:00</a:t>
            </a:r>
          </a:p>
        </p:txBody>
      </p:sp>
      <p:pic>
        <p:nvPicPr>
          <p:cNvPr id="13" name="12 Imagen" descr="logosjunt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1203533"/>
          </a:xfrm>
          <a:prstGeom prst="rect">
            <a:avLst/>
          </a:prstGeom>
        </p:spPr>
      </p:pic>
      <p:pic>
        <p:nvPicPr>
          <p:cNvPr id="1026" name="Picture 2" descr="Bote de Zamora. Museo Arqueológico Nacional, Madrid © Ángel Martínez Levas. Museo Arqueológico Nacional (N.I. 5211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86322"/>
            <a:ext cx="4497922" cy="2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55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EL ARTE MEDIEVAL EN LAS COLECCIONES DEL MUSEO ARQUEOLÓGICO NACIONAL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Pc</cp:lastModifiedBy>
  <cp:revision>24</cp:revision>
  <dcterms:created xsi:type="dcterms:W3CDTF">2011-09-21T08:18:22Z</dcterms:created>
  <dcterms:modified xsi:type="dcterms:W3CDTF">2017-01-19T18:17:19Z</dcterms:modified>
</cp:coreProperties>
</file>