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6" d="100"/>
          <a:sy n="146" d="100"/>
        </p:scale>
        <p:origin x="-236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03/05/17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03/05/17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03/05/17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03/05/17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03/05/17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03/05/17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03/05/17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03/05/17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03/05/17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03/05/17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0504-CDB4-435C-9F25-CA41550D1210}" type="datetimeFigureOut">
              <a:rPr lang="es-ES" smtClean="0"/>
              <a:pPr/>
              <a:t>03/05/17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0A55-A4E1-4094-9C27-653E6509CC9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90504-CDB4-435C-9F25-CA41550D1210}" type="datetimeFigureOut">
              <a:rPr lang="es-ES" smtClean="0"/>
              <a:pPr/>
              <a:t>03/05/17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B0A55-A4E1-4094-9C27-653E6509CC9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"/>
          <p:cNvSpPr/>
          <p:nvPr/>
        </p:nvSpPr>
        <p:spPr>
          <a:xfrm>
            <a:off x="0" y="-9332"/>
            <a:ext cx="9324528" cy="68673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69000"/>
                </a:schemeClr>
              </a:gs>
              <a:gs pos="50000">
                <a:schemeClr val="accent5">
                  <a:lumMod val="20000"/>
                  <a:lumOff val="8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44016" y="1670943"/>
            <a:ext cx="7772400" cy="1470025"/>
          </a:xfrm>
        </p:spPr>
        <p:txBody>
          <a:bodyPr>
            <a:normAutofit fontScale="90000"/>
          </a:bodyPr>
          <a:lstStyle/>
          <a:p>
            <a:pPr algn="l"/>
            <a:r>
              <a:rPr lang="es-ES" sz="3600" b="1" i="1" dirty="0">
                <a:solidFill>
                  <a:srgbClr val="001E1D"/>
                </a:solidFill>
              </a:rPr>
              <a:t>CONFERENCIA/TALLER </a:t>
            </a:r>
            <a:r>
              <a:rPr lang="es-ES" sz="3600" b="1" i="1" dirty="0" smtClean="0">
                <a:solidFill>
                  <a:srgbClr val="001E1D"/>
                </a:solidFill>
              </a:rPr>
              <a:t/>
            </a:r>
            <a:br>
              <a:rPr lang="es-ES" sz="3600" b="1" i="1" dirty="0" smtClean="0">
                <a:solidFill>
                  <a:srgbClr val="001E1D"/>
                </a:solidFill>
              </a:rPr>
            </a:br>
            <a:r>
              <a:rPr lang="es-E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BatangChe" pitchFamily="49" charset="-127"/>
                <a:cs typeface="Andalus" pitchFamily="18" charset="-78"/>
              </a:rPr>
              <a:t>“M</a:t>
            </a:r>
            <a:r>
              <a:rPr lang="es-E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BatangChe" pitchFamily="49" charset="-127"/>
                <a:cs typeface="Andalus" pitchFamily="18" charset="-78"/>
              </a:rPr>
              <a:t>úsica Vocal Contemporánea</a:t>
            </a:r>
            <a:r>
              <a:rPr lang="es-E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BatangChe" pitchFamily="49" charset="-127"/>
                <a:cs typeface="Andalus" pitchFamily="18" charset="-78"/>
              </a:rPr>
              <a:t>”</a:t>
            </a:r>
            <a: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ea typeface="BatangChe" pitchFamily="49" charset="-127"/>
                <a:cs typeface="Andalus" pitchFamily="18" charset="-78"/>
              </a:rPr>
              <a:t/>
            </a:r>
            <a:b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ea typeface="BatangChe" pitchFamily="49" charset="-127"/>
                <a:cs typeface="Andalus" pitchFamily="18" charset="-78"/>
              </a:rPr>
            </a:br>
            <a:endParaRPr lang="es-ES" sz="3600" b="1" i="1" dirty="0">
              <a:latin typeface="+mn-lt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3429000"/>
            <a:ext cx="2768352" cy="1752600"/>
          </a:xfrm>
        </p:spPr>
        <p:txBody>
          <a:bodyPr>
            <a:normAutofit/>
          </a:bodyPr>
          <a:lstStyle/>
          <a:p>
            <a:pPr algn="l"/>
            <a:r>
              <a:rPr lang="es-ES" sz="2000" b="1" dirty="0" smtClean="0"/>
              <a:t>Ponente:</a:t>
            </a:r>
          </a:p>
          <a:p>
            <a:pPr algn="l"/>
            <a:r>
              <a:rPr lang="es-ES" sz="2000" b="1" dirty="0" smtClean="0">
                <a:solidFill>
                  <a:srgbClr val="004C4A"/>
                </a:solidFill>
                <a:ea typeface="BatangChe" pitchFamily="49" charset="-127"/>
                <a:cs typeface="Andalus" pitchFamily="18" charset="-78"/>
              </a:rPr>
              <a:t>DENIS GAUTHEYRIE</a:t>
            </a:r>
            <a:endParaRPr lang="es-ES" sz="2000" b="1" dirty="0" smtClean="0">
              <a:solidFill>
                <a:srgbClr val="004C4A"/>
              </a:solidFill>
              <a:ea typeface="BatangChe" pitchFamily="49" charset="-127"/>
              <a:cs typeface="Andalus" pitchFamily="18" charset="-78"/>
            </a:endParaRPr>
          </a:p>
          <a:p>
            <a:pPr algn="l"/>
            <a:r>
              <a:rPr lang="es-ES" sz="2000" b="1" dirty="0" smtClean="0"/>
              <a:t>Universidad </a:t>
            </a:r>
            <a:r>
              <a:rPr lang="es-ES" sz="2000" b="1" dirty="0"/>
              <a:t>de </a:t>
            </a:r>
            <a:r>
              <a:rPr lang="es-ES" sz="2000" b="1" dirty="0" smtClean="0"/>
              <a:t>Par</a:t>
            </a:r>
            <a:r>
              <a:rPr lang="es-ES" sz="2000" b="1" dirty="0" smtClean="0"/>
              <a:t>ís 8</a:t>
            </a:r>
            <a:r>
              <a:rPr lang="es-ES" sz="2000" b="1" dirty="0" smtClean="0"/>
              <a:t> </a:t>
            </a:r>
            <a:r>
              <a:rPr lang="es-ES" sz="2000" b="1" dirty="0"/>
              <a:t>Dir. </a:t>
            </a:r>
            <a:r>
              <a:rPr lang="es-ES" sz="2000" b="1" dirty="0" smtClean="0"/>
              <a:t>de SOLI</a:t>
            </a:r>
            <a:r>
              <a:rPr lang="es-ES" sz="2000" b="1" dirty="0" smtClean="0"/>
              <a:t>-TUTTI</a:t>
            </a:r>
            <a:endParaRPr lang="es-ES" sz="2000" b="1" dirty="0"/>
          </a:p>
          <a:p>
            <a:pPr algn="l"/>
            <a:endParaRPr lang="es-ES" sz="2000" b="1" dirty="0">
              <a:solidFill>
                <a:srgbClr val="004C4A"/>
              </a:solidFill>
              <a:ea typeface="BatangChe" pitchFamily="49" charset="-127"/>
              <a:cs typeface="Andalus" pitchFamily="18" charset="-78"/>
            </a:endParaRPr>
          </a:p>
          <a:p>
            <a:pPr algn="l"/>
            <a:endParaRPr lang="es-ES" sz="2000" b="1" dirty="0" smtClean="0"/>
          </a:p>
        </p:txBody>
      </p:sp>
      <p:sp>
        <p:nvSpPr>
          <p:cNvPr id="15" name="2 Subtítulo"/>
          <p:cNvSpPr txBox="1">
            <a:spLocks/>
          </p:cNvSpPr>
          <p:nvPr/>
        </p:nvSpPr>
        <p:spPr>
          <a:xfrm>
            <a:off x="611560" y="5988496"/>
            <a:ext cx="7992888" cy="75287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SAL</a:t>
            </a: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ÓN DE ACTOS </a:t>
            </a: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</a:t>
            </a: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 Facultad de Formación de Profesorado</a:t>
            </a:r>
            <a:r>
              <a:rPr kumimoji="0" lang="es-ES" sz="2000" b="0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 Educación</a:t>
            </a:r>
            <a:endParaRPr kumimoji="0" lang="es-E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Miércoles </a:t>
            </a: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17 </a:t>
            </a: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</a:t>
            </a: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mayo, 11. </a:t>
            </a: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 h </a:t>
            </a:r>
          </a:p>
        </p:txBody>
      </p:sp>
      <p:pic>
        <p:nvPicPr>
          <p:cNvPr id="10" name="9 Imagen" descr="Colinas azul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56000" y="2673240"/>
            <a:ext cx="3888000" cy="2916000"/>
          </a:xfrm>
          <a:prstGeom prst="rect">
            <a:avLst/>
          </a:prstGeom>
          <a:noFill/>
        </p:spPr>
      </p:pic>
      <p:pic>
        <p:nvPicPr>
          <p:cNvPr id="11" name="10 Imagen" descr="logojuntostrnsparent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9216" y="0"/>
            <a:ext cx="9144000" cy="126511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73" y="2672916"/>
            <a:ext cx="3923927" cy="294294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38</Words>
  <Application>Microsoft Macintosh PowerPoint</Application>
  <PresentationFormat>Presentación en pantalla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CONFERENCIA/TALLER  “Música Vocal Contemporánea” </vt:lpstr>
    </vt:vector>
  </TitlesOfParts>
  <Company>Your Company 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Your User Name</dc:creator>
  <cp:lastModifiedBy>Enrique Muñoz</cp:lastModifiedBy>
  <cp:revision>8</cp:revision>
  <dcterms:created xsi:type="dcterms:W3CDTF">2011-09-21T09:57:58Z</dcterms:created>
  <dcterms:modified xsi:type="dcterms:W3CDTF">2017-05-03T14:37:50Z</dcterms:modified>
</cp:coreProperties>
</file>