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</p:sldIdLst>
  <p:sldSz cx="9144000" cy="6858000" type="screen4x3"/>
  <p:notesSz cx="6797675" cy="987425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88B"/>
    <a:srgbClr val="368600"/>
    <a:srgbClr val="007674"/>
    <a:srgbClr val="3B9200"/>
    <a:srgbClr val="009207"/>
    <a:srgbClr val="0092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09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C42A9-6125-4AFA-94E9-5404DC57C390}" type="datetimeFigureOut">
              <a:rPr lang="es-ES" smtClean="0"/>
              <a:pPr/>
              <a:t>25/05/2017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EF16E-C8CB-4AA2-B748-17138C480FE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C42A9-6125-4AFA-94E9-5404DC57C390}" type="datetimeFigureOut">
              <a:rPr lang="es-ES" smtClean="0"/>
              <a:pPr/>
              <a:t>25/05/2017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EF16E-C8CB-4AA2-B748-17138C480FE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C42A9-6125-4AFA-94E9-5404DC57C390}" type="datetimeFigureOut">
              <a:rPr lang="es-ES" smtClean="0"/>
              <a:pPr/>
              <a:t>25/05/2017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EF16E-C8CB-4AA2-B748-17138C480FE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C42A9-6125-4AFA-94E9-5404DC57C390}" type="datetimeFigureOut">
              <a:rPr lang="es-ES" smtClean="0"/>
              <a:pPr/>
              <a:t>25/05/2017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EF16E-C8CB-4AA2-B748-17138C480FE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C42A9-6125-4AFA-94E9-5404DC57C390}" type="datetimeFigureOut">
              <a:rPr lang="es-ES" smtClean="0"/>
              <a:pPr/>
              <a:t>25/05/2017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EF16E-C8CB-4AA2-B748-17138C480FE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C42A9-6125-4AFA-94E9-5404DC57C390}" type="datetimeFigureOut">
              <a:rPr lang="es-ES" smtClean="0"/>
              <a:pPr/>
              <a:t>25/05/2017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EF16E-C8CB-4AA2-B748-17138C480FE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C42A9-6125-4AFA-94E9-5404DC57C390}" type="datetimeFigureOut">
              <a:rPr lang="es-ES" smtClean="0"/>
              <a:pPr/>
              <a:t>25/05/2017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EF16E-C8CB-4AA2-B748-17138C480FE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C42A9-6125-4AFA-94E9-5404DC57C390}" type="datetimeFigureOut">
              <a:rPr lang="es-ES" smtClean="0"/>
              <a:pPr/>
              <a:t>25/05/2017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EF16E-C8CB-4AA2-B748-17138C480FE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C42A9-6125-4AFA-94E9-5404DC57C390}" type="datetimeFigureOut">
              <a:rPr lang="es-ES" smtClean="0"/>
              <a:pPr/>
              <a:t>25/05/2017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EF16E-C8CB-4AA2-B748-17138C480FE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C42A9-6125-4AFA-94E9-5404DC57C390}" type="datetimeFigureOut">
              <a:rPr lang="es-ES" smtClean="0"/>
              <a:pPr/>
              <a:t>25/05/2017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EF16E-C8CB-4AA2-B748-17138C480FE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C42A9-6125-4AFA-94E9-5404DC57C390}" type="datetimeFigureOut">
              <a:rPr lang="es-ES" smtClean="0"/>
              <a:pPr/>
              <a:t>25/05/2017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EF16E-C8CB-4AA2-B748-17138C480FE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88B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2C42A9-6125-4AFA-94E9-5404DC57C390}" type="datetimeFigureOut">
              <a:rPr lang="es-ES" smtClean="0"/>
              <a:pPr/>
              <a:t>25/05/2017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FEF16E-C8CB-4AA2-B748-17138C480FE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25 Rectángulo"/>
          <p:cNvSpPr/>
          <p:nvPr/>
        </p:nvSpPr>
        <p:spPr>
          <a:xfrm>
            <a:off x="0" y="2500306"/>
            <a:ext cx="5429256" cy="3500462"/>
          </a:xfrm>
          <a:prstGeom prst="rect">
            <a:avLst/>
          </a:prstGeom>
          <a:gradFill>
            <a:gsLst>
              <a:gs pos="16000">
                <a:schemeClr val="bg1"/>
              </a:gs>
              <a:gs pos="52000">
                <a:srgbClr val="FFD88B">
                  <a:alpha val="46000"/>
                </a:srgbClr>
              </a:gs>
              <a:gs pos="100000">
                <a:srgbClr val="FFD88B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dirty="0">
                <a:solidFill>
                  <a:schemeClr val="accent2"/>
                </a:solidFill>
              </a:rPr>
              <a:t>Participan:</a:t>
            </a:r>
          </a:p>
          <a:p>
            <a:pPr marL="342900" indent="-342900">
              <a:buFontTx/>
              <a:buChar char="-"/>
            </a:pPr>
            <a:r>
              <a:rPr lang="es-ES" b="1" dirty="0">
                <a:solidFill>
                  <a:schemeClr val="accent2"/>
                </a:solidFill>
              </a:rPr>
              <a:t>Rosario </a:t>
            </a:r>
            <a:r>
              <a:rPr lang="es-ES" b="1" smtClean="0">
                <a:solidFill>
                  <a:schemeClr val="accent2"/>
                </a:solidFill>
              </a:rPr>
              <a:t>Albertos Fernández</a:t>
            </a:r>
            <a:r>
              <a:rPr lang="es-ES" smtClean="0">
                <a:solidFill>
                  <a:schemeClr val="accent2"/>
                </a:solidFill>
              </a:rPr>
              <a:t>, </a:t>
            </a:r>
            <a:r>
              <a:rPr lang="es-ES" dirty="0">
                <a:solidFill>
                  <a:schemeClr val="accent2"/>
                </a:solidFill>
              </a:rPr>
              <a:t>IES Gonzalo Torrente Ballester, San Sebastián de los Reyes.</a:t>
            </a:r>
          </a:p>
          <a:p>
            <a:pPr marL="342900" indent="-342900">
              <a:buFontTx/>
              <a:buChar char="-"/>
            </a:pPr>
            <a:r>
              <a:rPr lang="es-ES" b="1" dirty="0">
                <a:solidFill>
                  <a:schemeClr val="accent2"/>
                </a:solidFill>
              </a:rPr>
              <a:t>Ángel Ramón Poveda Martínez</a:t>
            </a:r>
            <a:r>
              <a:rPr lang="es-ES" dirty="0">
                <a:solidFill>
                  <a:schemeClr val="accent2"/>
                </a:solidFill>
              </a:rPr>
              <a:t>, Colegio Ntra. Sra. de las Maravillas, Madrid.</a:t>
            </a:r>
          </a:p>
          <a:p>
            <a:pPr marL="342900" indent="-342900">
              <a:buFontTx/>
              <a:buChar char="-"/>
            </a:pPr>
            <a:r>
              <a:rPr lang="es-ES" b="1" dirty="0">
                <a:solidFill>
                  <a:schemeClr val="accent2"/>
                </a:solidFill>
              </a:rPr>
              <a:t>María Aguilar, </a:t>
            </a:r>
            <a:r>
              <a:rPr lang="es-ES" dirty="0">
                <a:solidFill>
                  <a:schemeClr val="accent2"/>
                </a:solidFill>
              </a:rPr>
              <a:t>Colegio MM Concepcionistas Princesa, Madrid.</a:t>
            </a:r>
          </a:p>
          <a:p>
            <a:pPr marL="342900" indent="-342900">
              <a:buFontTx/>
              <a:buChar char="-"/>
            </a:pPr>
            <a:endParaRPr lang="es-ES" dirty="0">
              <a:solidFill>
                <a:schemeClr val="accent2"/>
              </a:solidFill>
            </a:endParaRPr>
          </a:p>
          <a:p>
            <a:pPr marL="342900" indent="-342900">
              <a:buFontTx/>
              <a:buChar char="-"/>
            </a:pPr>
            <a:r>
              <a:rPr lang="es-ES" b="1" dirty="0">
                <a:solidFill>
                  <a:schemeClr val="accent2"/>
                </a:solidFill>
              </a:rPr>
              <a:t>Alumnos del MESOB de Geografía e Historia</a:t>
            </a:r>
            <a:r>
              <a:rPr lang="es-ES" dirty="0">
                <a:solidFill>
                  <a:schemeClr val="accent2"/>
                </a:solidFill>
              </a:rPr>
              <a:t>, Curso 2016-2017.</a:t>
            </a:r>
          </a:p>
          <a:p>
            <a:endParaRPr lang="es-ES" dirty="0" smtClean="0">
              <a:solidFill>
                <a:schemeClr val="accent2"/>
              </a:solidFill>
            </a:endParaRPr>
          </a:p>
          <a:p>
            <a:r>
              <a:rPr lang="es-ES" dirty="0" smtClean="0">
                <a:solidFill>
                  <a:schemeClr val="accent2"/>
                </a:solidFill>
              </a:rPr>
              <a:t>Presenta</a:t>
            </a:r>
            <a:r>
              <a:rPr lang="es-ES" dirty="0">
                <a:solidFill>
                  <a:schemeClr val="accent2"/>
                </a:solidFill>
              </a:rPr>
              <a:t>: </a:t>
            </a:r>
            <a:r>
              <a:rPr lang="es-ES" sz="1600" dirty="0">
                <a:solidFill>
                  <a:schemeClr val="accent2"/>
                </a:solidFill>
              </a:rPr>
              <a:t>María Villalba, </a:t>
            </a:r>
            <a:r>
              <a:rPr lang="es-ES" sz="1600" dirty="0" smtClean="0">
                <a:solidFill>
                  <a:schemeClr val="accent2"/>
                </a:solidFill>
              </a:rPr>
              <a:t>Módulo Específico MESOB </a:t>
            </a:r>
            <a:r>
              <a:rPr lang="es-ES" sz="1600" dirty="0">
                <a:solidFill>
                  <a:schemeClr val="accent2"/>
                </a:solidFill>
              </a:rPr>
              <a:t>Gª e Hª</a:t>
            </a:r>
          </a:p>
        </p:txBody>
      </p:sp>
      <p:sp>
        <p:nvSpPr>
          <p:cNvPr id="22" name="21 Rectángulo"/>
          <p:cNvSpPr/>
          <p:nvPr/>
        </p:nvSpPr>
        <p:spPr>
          <a:xfrm>
            <a:off x="5428408" y="1772816"/>
            <a:ext cx="3715592" cy="4227952"/>
          </a:xfrm>
          <a:prstGeom prst="rect">
            <a:avLst/>
          </a:prstGeom>
          <a:gradFill flip="none" rotWithShape="1">
            <a:gsLst>
              <a:gs pos="16000">
                <a:srgbClr val="368600">
                  <a:alpha val="71000"/>
                </a:srgbClr>
              </a:gs>
              <a:gs pos="52000">
                <a:srgbClr val="368600">
                  <a:alpha val="51000"/>
                </a:srgb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2 Subtítulo"/>
          <p:cNvSpPr txBox="1">
            <a:spLocks/>
          </p:cNvSpPr>
          <p:nvPr/>
        </p:nvSpPr>
        <p:spPr>
          <a:xfrm>
            <a:off x="5764088" y="3437276"/>
            <a:ext cx="2768352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s-ES" sz="2000" noProof="0" dirty="0" smtClean="0">
                <a:solidFill>
                  <a:srgbClr val="002060"/>
                </a:solidFill>
              </a:rPr>
              <a:t>TODO ES SUSCEPTIBLE DE CAMBIO. EN ESTE CUADRO SEPUEDE PONER TEXTO Y/O IMÁGEN</a:t>
            </a:r>
            <a:endParaRPr kumimoji="0" lang="es-ES" sz="20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22 Rectángulo"/>
          <p:cNvSpPr/>
          <p:nvPr/>
        </p:nvSpPr>
        <p:spPr>
          <a:xfrm>
            <a:off x="0" y="1142984"/>
            <a:ext cx="5286380" cy="1357322"/>
          </a:xfrm>
          <a:prstGeom prst="rect">
            <a:avLst/>
          </a:prstGeom>
          <a:gradFill flip="none" rotWithShape="1">
            <a:gsLst>
              <a:gs pos="16000">
                <a:schemeClr val="bg1"/>
              </a:gs>
              <a:gs pos="66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i="1" dirty="0">
                <a:solidFill>
                  <a:schemeClr val="tx1"/>
                </a:solidFill>
              </a:rPr>
              <a:t>JORNADA SOBRE LAS PRÁCTICAS DOCENTES </a:t>
            </a:r>
            <a:r>
              <a:rPr lang="es-ES" sz="2400" b="1" i="1" dirty="0" smtClean="0">
                <a:solidFill>
                  <a:schemeClr val="tx1"/>
                </a:solidFill>
              </a:rPr>
              <a:t>del MESOB </a:t>
            </a:r>
            <a:r>
              <a:rPr lang="es-ES" sz="2400" b="1" i="1" dirty="0">
                <a:solidFill>
                  <a:schemeClr val="tx1"/>
                </a:solidFill>
              </a:rPr>
              <a:t>DE GEOGRAFÍA E </a:t>
            </a:r>
            <a:r>
              <a:rPr lang="es-ES" sz="2400" b="1" i="1" dirty="0" smtClean="0">
                <a:solidFill>
                  <a:schemeClr val="tx1"/>
                </a:solidFill>
              </a:rPr>
              <a:t>HISTORIA,  </a:t>
            </a:r>
            <a:r>
              <a:rPr lang="es-ES" sz="2400" b="1" i="1" dirty="0">
                <a:solidFill>
                  <a:schemeClr val="tx1"/>
                </a:solidFill>
              </a:rPr>
              <a:t>2016-2017</a:t>
            </a:r>
            <a:endParaRPr lang="es-ES" sz="2400" dirty="0">
              <a:solidFill>
                <a:schemeClr val="tx1"/>
              </a:solidFill>
            </a:endParaRPr>
          </a:p>
        </p:txBody>
      </p:sp>
      <p:sp>
        <p:nvSpPr>
          <p:cNvPr id="25" name="1 Título"/>
          <p:cNvSpPr txBox="1">
            <a:spLocks/>
          </p:cNvSpPr>
          <p:nvPr/>
        </p:nvSpPr>
        <p:spPr>
          <a:xfrm>
            <a:off x="0" y="1142984"/>
            <a:ext cx="5314928" cy="13573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38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28" name="2 Subtítulo"/>
          <p:cNvSpPr txBox="1">
            <a:spLocks/>
          </p:cNvSpPr>
          <p:nvPr/>
        </p:nvSpPr>
        <p:spPr>
          <a:xfrm>
            <a:off x="642910" y="3357562"/>
            <a:ext cx="4000528" cy="23574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" name="28 Rectángulo"/>
          <p:cNvSpPr/>
          <p:nvPr/>
        </p:nvSpPr>
        <p:spPr>
          <a:xfrm>
            <a:off x="0" y="6000768"/>
            <a:ext cx="9144000" cy="857232"/>
          </a:xfrm>
          <a:prstGeom prst="rect">
            <a:avLst/>
          </a:prstGeom>
          <a:solidFill>
            <a:srgbClr val="007674">
              <a:alpha val="6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2 Subtítulo"/>
          <p:cNvSpPr txBox="1">
            <a:spLocks/>
          </p:cNvSpPr>
          <p:nvPr/>
        </p:nvSpPr>
        <p:spPr>
          <a:xfrm>
            <a:off x="1127586" y="6118458"/>
            <a:ext cx="7031704" cy="621852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SEMINARIO</a:t>
            </a:r>
            <a:r>
              <a:rPr kumimoji="0" lang="es-ES" sz="2000" b="1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s-ES" sz="2000" b="1" smtClean="0">
                <a:solidFill>
                  <a:schemeClr val="tx2">
                    <a:lumMod val="50000"/>
                  </a:schemeClr>
                </a:solidFill>
              </a:rPr>
              <a:t>II</a:t>
            </a:r>
            <a:r>
              <a:rPr kumimoji="0" lang="es-ES" sz="2000" b="1" i="0" u="none" strike="noStrike" kern="1200" cap="none" spc="0" normalizeH="0" noProof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-310  </a:t>
            </a:r>
            <a:r>
              <a:rPr kumimoji="0" lang="es-E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FACULTAD DE FORMACIÓN DE PROFESORADO Y EDUCACIÓN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Día 30 de</a:t>
            </a:r>
            <a:r>
              <a:rPr kumimoji="0" lang="es-ES" sz="2000" b="1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mayo  de 2017</a:t>
            </a:r>
            <a:r>
              <a:rPr lang="es-ES" sz="2000" b="1" dirty="0" smtClean="0">
                <a:solidFill>
                  <a:schemeClr val="tx2">
                    <a:lumMod val="50000"/>
                  </a:schemeClr>
                </a:solidFill>
              </a:rPr>
              <a:t>.  </a:t>
            </a:r>
            <a:r>
              <a:rPr kumimoji="0" lang="es-E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Hora: 16:00 a 20:00 h.</a:t>
            </a:r>
          </a:p>
        </p:txBody>
      </p:sp>
      <p:pic>
        <p:nvPicPr>
          <p:cNvPr id="16" name="15 Imagen" descr="logosjuntos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27384"/>
            <a:ext cx="9144000" cy="1203533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8408" y="3176749"/>
            <a:ext cx="3715592" cy="23460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350</TotalTime>
  <Words>115</Words>
  <Application>Microsoft Office PowerPoint</Application>
  <PresentationFormat>Presentación en pantalla (4:3)</PresentationFormat>
  <Paragraphs>12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Company>Your Company Name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Your User Name</dc:creator>
  <cp:lastModifiedBy>Pedro Aceves Tome</cp:lastModifiedBy>
  <cp:revision>33</cp:revision>
  <cp:lastPrinted>2017-05-24T14:38:04Z</cp:lastPrinted>
  <dcterms:created xsi:type="dcterms:W3CDTF">2011-09-21T08:18:22Z</dcterms:created>
  <dcterms:modified xsi:type="dcterms:W3CDTF">2017-05-25T09:20:05Z</dcterms:modified>
</cp:coreProperties>
</file>