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8" d="100"/>
          <a:sy n="108" d="100"/>
        </p:scale>
        <p:origin x="-696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BC79-873C-4FF6-83BA-6F3F55015F3A}" type="datetimeFigureOut">
              <a:rPr lang="es-ES" smtClean="0"/>
              <a:pPr/>
              <a:t>12/9/17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9125-9C65-4DF0-BE17-77ACC621A33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8336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BC79-873C-4FF6-83BA-6F3F55015F3A}" type="datetimeFigureOut">
              <a:rPr lang="es-ES" smtClean="0"/>
              <a:pPr/>
              <a:t>12/9/17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9125-9C65-4DF0-BE17-77ACC621A33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5951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BC79-873C-4FF6-83BA-6F3F55015F3A}" type="datetimeFigureOut">
              <a:rPr lang="es-ES" smtClean="0"/>
              <a:pPr/>
              <a:t>12/9/17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9125-9C65-4DF0-BE17-77ACC621A33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7035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BC79-873C-4FF6-83BA-6F3F55015F3A}" type="datetimeFigureOut">
              <a:rPr lang="es-ES" smtClean="0"/>
              <a:pPr/>
              <a:t>12/9/17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9125-9C65-4DF0-BE17-77ACC621A33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704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BC79-873C-4FF6-83BA-6F3F55015F3A}" type="datetimeFigureOut">
              <a:rPr lang="es-ES" smtClean="0"/>
              <a:pPr/>
              <a:t>12/9/17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9125-9C65-4DF0-BE17-77ACC621A33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2333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BC79-873C-4FF6-83BA-6F3F55015F3A}" type="datetimeFigureOut">
              <a:rPr lang="es-ES" smtClean="0"/>
              <a:pPr/>
              <a:t>12/9/17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9125-9C65-4DF0-BE17-77ACC621A33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991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BC79-873C-4FF6-83BA-6F3F55015F3A}" type="datetimeFigureOut">
              <a:rPr lang="es-ES" smtClean="0"/>
              <a:pPr/>
              <a:t>12/9/17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9125-9C65-4DF0-BE17-77ACC621A33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6345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BC79-873C-4FF6-83BA-6F3F55015F3A}" type="datetimeFigureOut">
              <a:rPr lang="es-ES" smtClean="0"/>
              <a:pPr/>
              <a:t>12/9/17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9125-9C65-4DF0-BE17-77ACC621A33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1469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BC79-873C-4FF6-83BA-6F3F55015F3A}" type="datetimeFigureOut">
              <a:rPr lang="es-ES" smtClean="0"/>
              <a:pPr/>
              <a:t>12/9/17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9125-9C65-4DF0-BE17-77ACC621A33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124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BC79-873C-4FF6-83BA-6F3F55015F3A}" type="datetimeFigureOut">
              <a:rPr lang="es-ES" smtClean="0"/>
              <a:pPr/>
              <a:t>12/9/17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9125-9C65-4DF0-BE17-77ACC621A33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9839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BC79-873C-4FF6-83BA-6F3F55015F3A}" type="datetimeFigureOut">
              <a:rPr lang="es-ES" smtClean="0"/>
              <a:pPr/>
              <a:t>12/9/17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9125-9C65-4DF0-BE17-77ACC621A33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71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9BC79-873C-4FF6-83BA-6F3F55015F3A}" type="datetimeFigureOut">
              <a:rPr lang="es-ES" smtClean="0"/>
              <a:pPr/>
              <a:t>12/9/17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9125-9C65-4DF0-BE17-77ACC621A33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01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196752"/>
            <a:ext cx="8712968" cy="1656184"/>
          </a:xfrm>
          <a:solidFill>
            <a:srgbClr val="FF0000"/>
          </a:solidFill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Curso de análisis de datos </a:t>
            </a:r>
            <a:r>
              <a:rPr lang="es-ES" sz="3200" b="1" dirty="0" smtClean="0">
                <a:solidFill>
                  <a:schemeClr val="bg1"/>
                </a:solidFill>
              </a:rPr>
              <a:t>cuantitativos con SPSS aplicado </a:t>
            </a:r>
            <a:r>
              <a:rPr lang="es-ES" sz="3200" b="1" dirty="0">
                <a:solidFill>
                  <a:schemeClr val="bg1"/>
                </a:solidFill>
              </a:rPr>
              <a:t>a la investigación socio-</a:t>
            </a:r>
            <a:r>
              <a:rPr lang="es-ES" sz="3200" b="1" dirty="0" smtClean="0">
                <a:solidFill>
                  <a:schemeClr val="bg1"/>
                </a:solidFill>
              </a:rPr>
              <a:t>educativa </a:t>
            </a:r>
            <a:br>
              <a:rPr lang="es-ES" sz="3200" b="1" dirty="0" smtClean="0">
                <a:solidFill>
                  <a:schemeClr val="bg1"/>
                </a:solidFill>
              </a:rPr>
            </a:br>
            <a:r>
              <a:rPr lang="es-ES" sz="3200" b="1" dirty="0" smtClean="0">
                <a:solidFill>
                  <a:schemeClr val="bg1"/>
                </a:solidFill>
              </a:rPr>
              <a:t>(nivel avanzado)</a:t>
            </a:r>
            <a:endParaRPr lang="es-ES" sz="2400" b="1" i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2780928"/>
            <a:ext cx="8013576" cy="36724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s-ES" sz="2800" i="1" dirty="0">
              <a:latin typeface="Bell MT"/>
              <a:cs typeface="Bell MT"/>
            </a:endParaRPr>
          </a:p>
          <a:p>
            <a:pPr marL="0" indent="0" algn="ctr">
              <a:buNone/>
            </a:pPr>
            <a:r>
              <a:rPr lang="es-ES" sz="2800" b="1" dirty="0" smtClean="0">
                <a:latin typeface="Bell MT"/>
                <a:cs typeface="Bell MT"/>
              </a:rPr>
              <a:t>Director</a:t>
            </a:r>
            <a:r>
              <a:rPr lang="es-ES" sz="2800" dirty="0" smtClean="0">
                <a:latin typeface="Bell MT"/>
                <a:cs typeface="Bell MT"/>
              </a:rPr>
              <a:t>: </a:t>
            </a:r>
            <a:r>
              <a:rPr lang="es-ES" sz="2800" dirty="0">
                <a:latin typeface="Bell MT"/>
                <a:cs typeface="Bell MT"/>
              </a:rPr>
              <a:t>F. Javier Murillo Torrecilla</a:t>
            </a:r>
          </a:p>
          <a:p>
            <a:pPr marL="0" indent="0" algn="ctr">
              <a:buNone/>
            </a:pPr>
            <a:endParaRPr lang="es-ES" b="1" dirty="0" smtClean="0">
              <a:latin typeface="Bell MT"/>
              <a:cs typeface="Bell MT"/>
            </a:endParaRPr>
          </a:p>
          <a:p>
            <a:pPr marL="0" indent="0" algn="ctr">
              <a:buNone/>
            </a:pPr>
            <a:r>
              <a:rPr lang="es-ES" sz="2000" b="1" dirty="0" smtClean="0">
                <a:latin typeface="Bell MT"/>
                <a:cs typeface="Bell MT"/>
              </a:rPr>
              <a:t>Fechas</a:t>
            </a:r>
            <a:r>
              <a:rPr lang="es-ES" sz="2000" b="1" dirty="0">
                <a:latin typeface="Bell MT"/>
                <a:cs typeface="Bell MT"/>
              </a:rPr>
              <a:t>: </a:t>
            </a:r>
            <a:r>
              <a:rPr lang="es-ES" sz="2000" dirty="0" smtClean="0">
                <a:latin typeface="Bell MT"/>
                <a:cs typeface="Bell MT"/>
              </a:rPr>
              <a:t>25</a:t>
            </a:r>
            <a:r>
              <a:rPr lang="es-ES" sz="2000" dirty="0" smtClean="0">
                <a:latin typeface="Bell MT"/>
                <a:cs typeface="Bell MT"/>
              </a:rPr>
              <a:t>, </a:t>
            </a:r>
            <a:r>
              <a:rPr lang="es-ES" sz="2000" dirty="0" smtClean="0">
                <a:latin typeface="Bell MT"/>
                <a:cs typeface="Bell MT"/>
              </a:rPr>
              <a:t>26</a:t>
            </a:r>
            <a:r>
              <a:rPr lang="es-ES" sz="2000" dirty="0" smtClean="0">
                <a:latin typeface="Bell MT"/>
                <a:cs typeface="Bell MT"/>
              </a:rPr>
              <a:t>, 27 </a:t>
            </a:r>
            <a:r>
              <a:rPr lang="es-ES" sz="2000" dirty="0" smtClean="0">
                <a:latin typeface="Bell MT"/>
                <a:cs typeface="Bell MT"/>
              </a:rPr>
              <a:t>y </a:t>
            </a:r>
            <a:r>
              <a:rPr lang="es-ES" sz="2000" dirty="0" smtClean="0">
                <a:latin typeface="Bell MT"/>
                <a:cs typeface="Bell MT"/>
              </a:rPr>
              <a:t>28</a:t>
            </a:r>
            <a:r>
              <a:rPr lang="es-ES" sz="2000" dirty="0" smtClean="0">
                <a:latin typeface="Bell MT"/>
                <a:cs typeface="Bell MT"/>
              </a:rPr>
              <a:t> </a:t>
            </a:r>
            <a:r>
              <a:rPr lang="es-ES" sz="2000" dirty="0">
                <a:latin typeface="Bell MT"/>
                <a:cs typeface="Bell MT"/>
              </a:rPr>
              <a:t>de </a:t>
            </a:r>
            <a:r>
              <a:rPr lang="es-ES" sz="2000" b="1" dirty="0" smtClean="0">
                <a:latin typeface="Bell MT"/>
                <a:cs typeface="Bell MT"/>
              </a:rPr>
              <a:t>Septiembre</a:t>
            </a:r>
            <a:r>
              <a:rPr lang="es-ES" sz="2000" b="1" dirty="0" smtClean="0">
                <a:latin typeface="Bell MT"/>
                <a:cs typeface="Bell MT"/>
              </a:rPr>
              <a:t> </a:t>
            </a:r>
            <a:r>
              <a:rPr lang="es-ES" sz="2000" b="1" dirty="0" smtClean="0">
                <a:latin typeface="Bell MT"/>
                <a:cs typeface="Bell MT"/>
              </a:rPr>
              <a:t>de </a:t>
            </a:r>
            <a:r>
              <a:rPr lang="es-ES" sz="2000" b="1" dirty="0" smtClean="0">
                <a:latin typeface="Bell MT"/>
                <a:cs typeface="Bell MT"/>
              </a:rPr>
              <a:t>2017</a:t>
            </a:r>
            <a:endParaRPr lang="es-ES" sz="2000" b="1" dirty="0" smtClean="0">
              <a:latin typeface="Bell MT"/>
              <a:cs typeface="Bell MT"/>
            </a:endParaRPr>
          </a:p>
          <a:p>
            <a:pPr marL="0" indent="0" algn="ctr">
              <a:buNone/>
            </a:pPr>
            <a:r>
              <a:rPr lang="es-ES" sz="2000" b="1" dirty="0" smtClean="0">
                <a:latin typeface="Bell MT"/>
                <a:cs typeface="Bell MT"/>
              </a:rPr>
              <a:t>Horario: </a:t>
            </a:r>
            <a:r>
              <a:rPr lang="es-ES" sz="2000" i="1" dirty="0" smtClean="0">
                <a:latin typeface="Bell MT"/>
                <a:cs typeface="Bell MT"/>
              </a:rPr>
              <a:t>16:30h a 20:30h</a:t>
            </a:r>
          </a:p>
          <a:p>
            <a:pPr marL="0" indent="0" algn="ctr">
              <a:buNone/>
            </a:pPr>
            <a:r>
              <a:rPr lang="es-ES" sz="2000" b="1" dirty="0" smtClean="0">
                <a:latin typeface="Bell MT"/>
                <a:cs typeface="Bell MT"/>
              </a:rPr>
              <a:t>Lugar : </a:t>
            </a:r>
            <a:r>
              <a:rPr lang="es-ES" sz="2000" dirty="0">
                <a:latin typeface="Bell MT"/>
                <a:cs typeface="Bell MT"/>
              </a:rPr>
              <a:t>Sala de Informática </a:t>
            </a:r>
            <a:r>
              <a:rPr lang="es-ES" sz="2000" dirty="0" smtClean="0">
                <a:latin typeface="Bell MT"/>
                <a:cs typeface="Bell MT"/>
              </a:rPr>
              <a:t>6 </a:t>
            </a:r>
            <a:r>
              <a:rPr lang="es-ES" sz="2000" dirty="0">
                <a:latin typeface="Bell MT"/>
                <a:cs typeface="Bell MT"/>
              </a:rPr>
              <a:t>- Facultad de Filosofía y </a:t>
            </a:r>
            <a:r>
              <a:rPr lang="es-ES" sz="2000" dirty="0" smtClean="0">
                <a:latin typeface="Bell MT"/>
                <a:cs typeface="Bell MT"/>
              </a:rPr>
              <a:t>Letras</a:t>
            </a:r>
          </a:p>
          <a:p>
            <a:pPr marL="0" indent="0" algn="ctr">
              <a:buNone/>
            </a:pPr>
            <a:endParaRPr lang="es-ES" sz="2000" dirty="0">
              <a:latin typeface="Bell MT"/>
              <a:cs typeface="Bell MT"/>
            </a:endParaRPr>
          </a:p>
          <a:p>
            <a:pPr marL="0" indent="0" algn="ctr">
              <a:buNone/>
            </a:pPr>
            <a:r>
              <a:rPr lang="es-ES" sz="2000" b="1" dirty="0" smtClean="0">
                <a:latin typeface="Bell MT"/>
                <a:cs typeface="Bell MT"/>
              </a:rPr>
              <a:t>INFORMACIÓN E INCRIPCION:  </a:t>
            </a:r>
            <a:r>
              <a:rPr lang="es-ES" sz="2000" i="1" dirty="0" err="1" smtClean="0">
                <a:latin typeface="Bell MT"/>
                <a:cs typeface="Bell MT"/>
              </a:rPr>
              <a:t>area.mide@uam.es</a:t>
            </a:r>
            <a:endParaRPr lang="es-ES" sz="2000" i="1" dirty="0">
              <a:latin typeface="Bell MT"/>
              <a:cs typeface="Bell MT"/>
            </a:endParaRPr>
          </a:p>
        </p:txBody>
      </p:sp>
      <p:sp>
        <p:nvSpPr>
          <p:cNvPr id="4" name="AutoShape 2" descr="data:image/jpeg;base64,/9j/4AAQSkZJRgABAQAAAQABAAD/2wCEAAkGBggGEBUIBwgTFRQUFB8WGBcXGBgbFRcSFxcVGRgbFhYaISsgIxokGhQVHzsgIyctLy4tFyI9OjAtNSYsLSkBCQoKDgwOGg8PGi4lHiQpNDUtLDEsLC0uMi0tLCwpNS0sLywwNSwuLC00LzQsLCwsLCw1KiksNCwvMDQwKiksLP/AABEIAOEA4QMBIgACEQEDEQH/xAAcAAEAAwEAAwEAAAAAAAAAAAAABQYHBAEDCAL/xABCEAACAQMCAwUEBQkGBwAAAAAAAQIDBBEFBhIhMQdBUWFxExSBkSJCcpKhFyMyUlVic4KxFTWjstHiJENTosHw8f/EABsBAQACAwEBAAAAAAAAAAAAAAABAwIEBQYH/8QAMBEBAAEDAgMGBQMFAAAAAAAAAAECAwQRMQUSIUFRYXGx8BMjgZGhIiTRFBVSkuH/2gAMAwEAAhEDEQA/AKWADVfXAAAAAAAAAAAAAAAAAAAAAAAAAAAAAAAAAAAAAAAAAAAAAAAAAAAAAAAAAAAAAAAAAAAAAAAAAAAAAAAAAAAAAAAAAAAAAAAAAAAAAAAAAAAAAAAAAAAAAAAAAAAAAAAAAAAAAAAAAAAAAAAAAAAAAAAAAAAAAAAAAAAAAAAAAAAAAAAAAAAAAAAAAAAAAAAAAAAAAAAAAAAADyk5cooIeAXjQuyXWdUiq17ONCL7pJupj7C6fFp+RYV2JW2MS1eef4ccfLi/8mXLLl3eL4durlmvr4az6MmBoerdjWp2qdTTbyFbH1WuCb9Mtx+bRA7W2XX3DdVNKuqroTp03N8UMvKlCOHHK/XzkcsrqOI41dublNcaRv3/AG3/AArQNS/Ig/23/g/7x+RB/tv/AAf95PJLX/vWF/n+Kv4ZaDT6vYjWSzR1mLfg6TS+ak/6FR3FsXWdsr2t5QUqf/Ug+KHx718UiJpmF9jiWLfq5bdca/WPVXgSGi6DqG4Knu2mWzm+99IxXjKT5JF+sexOvJcWoarGL/VhByX3pNf0ERM7M8jPx8adLtek928/hmINWr9iVJr/AIfWJJ/vU01+EkU7cmwNZ20nWuKSnSX/ADKeXFfaXVerWPMTTMK7HFMW/Vy0V9e6dY9VaB3aTo19rtRWum2znLy6JeMm+SXmy/af2KXNRcWo6pGD/VhFy/7m1/QiImdlmRnY+N0u1aT3bz9oZmDV6vYlQa/M6xJPzppr8JIqm4+zbWdvRdxwKrSXNzp5zFeMoPml5rKXiTNMwps8VxL1XLTX18dY9VTABi6YAAAAAAAAAAAAAGl9j+2qN3KetXUE/Zy4KafRTwnKXqk4per8EZobH2M39OraVbPP0qdXia/dnGOH84SM6N3G41XXRh1TR4RPl76NCOOtrGnW0/dq9/SjN/UlOKl91vJ2GUbk7ItQr1al5pl5CanNz4Z5jPMm3ji5p9erwWzMxs8VhWbF6qab1fL3dGrnK9NtvbrUfZL2qpunxd7g5Rlh+OHFY8MvxMqluffG0KMbO705cFOPCpyg5rhXTNSMuHkuXoic7PN+arui5naahGkoxoua4ItPiU6cerb5YkyIqiejaucKv2rdV2mqJpjtid4aGc9xqNnaPguLunF4ziUop49GzoMU7Yv7wj/Aj/mqE1TpDX4dhxl3vhTOnRstveW93ztq8JpdeGSePkeypThWTp1YJxaw01lNPqmvA+etjXV5a6hb+4t5lVjGSX1qba4014cOX5Yz3H0OKatVnEsD+huRTFWusa9zg0bQrDQKbttNt1CLk5Pxbb72+bx09Ejsq1adBOpVmopdW3hL1bP2Qe8NtLdds7D3l03xKaeMrMc8pLvXP54fcTtHRo0TF25Hxat56zv9UlZapY6ll2N5TqY68E4yx68LOipTjVThUimmsNPmmn1TXgY5b7E3bs6utR0qnCq45/Qecxaw1KEuFv0WeaQu+1TdVhL2V5Z0oS/VnSnF/JyMefvdieD/ABKv2tymqPPSfs1PQ9vaft2EqOm0OFTm5PvbbfJZ8EuSXcviSM5xppznJJLm2+iXmeiwvaWo0oXdvLMakVJeklk49zaGtyWtTTZV3Djx9JLOHGSksrvWV0Muzo5HWu786qd+s7z7h02erWGoNxsr2lUa6qE4ya9cM6zGl2cbo2xWjqGlezqunLiXBLDx3qUZY5NZTSb6n6ve1Ddumy9lfWNOnLwnSnF/DMjHn03darhEXav2tyKo89J+z17+2VSsL2MrNcFKuuJJLkqnFGMoxXhmcZeSb8Einalp3uDSU8p8uaw1JKLaa8Upx+fRNMmNb3/quv8AA7yNL823jhi1nPDnP0s9Yp8sNNEDdXc7triSSSwks4S5Lvy3ySWW30XgiqdOx67Ct5FFumm9PWI6vQADF0QAAAAAAAAAACV21uK62xcRvrTn3Si+k4Pqn8k89zSIsvOjdlF5rVvT1ChqVJRqRUkmpZXin5p5XwJiJ7Gpl3rFu3pfn9M9Gobd3hpW5oqVlcJTxzpywqkX6d681lE2Y9W7G9UtoyrUtQpuUU5JRUuJtLKS82Qekdo24tGxD3x1Ir6tVcXw4v0l8y3nmN3kauEW8jWrDuRMR2T/AD/xvpG223dNs7h6na2sYVJQcJOPJSTlGXOK5ZzFc+px7M3THdtv757u4SjNwks5XElF5i/DEl/7zJ4z3cOum5Yqqtz0naYCH1baOi65U951KxjOaio5bkvorLS5NeLJgrO4+0DStsVlZX8Krk4Kf0IprDbS5uS5/RYnTtZY1N6qvSxrzeG6Q0namjaHJ1tN0+EJNY4ubljwTk20vQlig1u2XQ4L81a3En9mCXz4yv1t76tv+tHQ9PnG1hVTWcuUpJRbxKSxyaXRL4sx5ojZ0I4ZmXZmu9rERvVV3R+ZWifarpNG9np1Z/mo4iqy5x9ov0spfV7uJeD7uZcba6oXkVWta0ZxfSUWnF+jRk35FdR/adL7siI17bmtdnTp3FvqT/ONripcUUpRw8S7nlN8n4MjmqjeG7Vw/ByJpoxrv6tNp166ejdTnvtOtNTg7e+t41Ivukk18M9/mZRtvtc1KnUhbaxSjVjKSjxxXDUWWlnC+i/TC9TXzKJiXHy8K9hVxFf0mJUmd5Ds1nG2r8UrGrJ8EucpW9R5bg+9wfOS71z6lusr+11KCr2VxGcX9aLTX4d/kRm8dvPc9pLT4TjGTlGUZSTaTjJZ6fu8S+JlGvbP1nYEY6hb6i/pS4XKk5xaeMri8nhkTM0+TesWLOfTHNXy3Zn/AG8fP1825HpurO3voOhd0Izi+sZJNP4Mx7Q+17VrFqGq041od7wo1EvJr6L+K5+JssJqolNd6z8yYqiWlmYN7Cqj4nbtMT3fljPaRsKnt7GpaWn7GUuGUevs5vph9eF+fR+qKEfQu/qNOtptzGr0VJy/mi1KP4pHz2VVxpL2XBMuvIx/mTrNM6avAAMHbAAAAAAAAAAANR7Jd4UqK/sG+qJZk3Rb6Ny5uHrnLXjlrwMuPKeOhMTpLTzMSjLtTar+k90vqQhNR2VoGqzdxeaXTc28trMW34y4WsvzZlu3e1jVtIiqF9BV4LkuJtVEvt88/FN+ZbqPbPoklmtZ3EX4JQa+fEv6F3NTO7xdfCs7Gr+XE+dM+5XexsLXTIK2sbeMILpGKwv/AL5nQZnqPbVbRWNN0ybfc6klFL+WOc/NFf0jtSv6N3LUtXUqsXScI04NRhDMoSyk8/qYy8vzHPCKeC5lyJrqjSfGes+/FthinbF/eEf4Ef8ANULB+Wy0/ZFT78f9Ci723NT3Xcq+pW7glTUMNpvKcnnK+0Y11RMdHR4Pw/Jx8nnuU6RpPbCvnRp99W0yrC8tpYnTkpR9U88/I5wVPXTEVRpL6Q23uO03NQjeWcvKUfrQn3xf+vejuvLG21GDt72hGcH1jJJp/Bnzho+uX+g1PetNuXCXR46SXhKL5NepouldtUcKOraa898qTXP+SXT7xdFcdrxOZwK/ar58frHZ16wuthsjb+mVFdWml01NPKbzLD8UpNpPzROFBqds2hRWYWtw34cMF+PGVvXe2LUL2Lo6TbKiny42+Kp8OSS+TJ5qYascLz8ir5kT51T7lrlK9t685W9KvFzp444ppyjxLK4l3ZR5ubajeQdC5pRnCSw4yScWvNM+bdO1vUNKre/2d1KNTOXLOXLPN8WeqfmaPpPbTDChq+nPPfKk1h/ySfL7zIiuJ3bGTwHIs6VWf1fidVxtth7ctJq5o6TT4k8rOWk/KLbX4E+UCr2zaHFZpWlw34cMEvnxFa1zth1O+TpaXbxoJ8uLPHU+Dwkvk/UnmphRTwvPyao+JE+dU+5T/a5uijbUP7Dt5p1KjTqY+pTTUkn5yaXLwT8UY+furVqV5OrWm5Sk8tt5bb6tt95+CqZ1l7PBw6cOzFunr3z3yAAxbwAAAAAAAAAAAAAAAAAAAAAAAAAAAAAAAAAAAAAAAAAAAAAAAAAAAAAAAAAAAAAAAAAAAAAAAAAAAAAAAAAAAAAAAAAAAAAAAAAAAAAAAAAAAAAAAAAAAAAAAAAAAAAAAAAAAAAAAAAAAAAAAAAAAAAAAAAAAAAAAAAAAAAAAAAAAAAAAAAAAAAAAAAAAAAAAAAAAAAAAAAAAAAAAAAAAAAAAAAAAAAAAAAAAAAAAAAAAAAAAAAAAAA/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26" name="Picture 2" descr="C:\Users\Nina\Documents\My Box Files\Default Sync Folder\gi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1541268" cy="54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ina\Documents\My Box Files\Default Sync Folder\logo u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60648"/>
            <a:ext cx="976147" cy="60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896" y="116632"/>
            <a:ext cx="1968624" cy="98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07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63</Words>
  <Application>Microsoft Macintosh PowerPoint</Application>
  <PresentationFormat>Presentación en pantalla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Curso de análisis de datos cuantitativos con SPSS aplicado a la investigación socio-educativa  (nivel avanzado)</vt:lpstr>
    </vt:vector>
  </TitlesOfParts>
  <Company>Luffi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Análisis cuantitativo  SPSS – nivel BÁSICO</dc:title>
  <dc:creator>Cyn</dc:creator>
  <cp:lastModifiedBy>Nina Hidalgo Farran</cp:lastModifiedBy>
  <cp:revision>24</cp:revision>
  <dcterms:created xsi:type="dcterms:W3CDTF">2013-02-13T16:51:24Z</dcterms:created>
  <dcterms:modified xsi:type="dcterms:W3CDTF">2017-09-12T14:29:02Z</dcterms:modified>
</cp:coreProperties>
</file>