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75" r:id="rId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pos="33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4D2"/>
    <a:srgbClr val="84BF41"/>
    <a:srgbClr val="009647"/>
    <a:srgbClr val="E9822C"/>
    <a:srgbClr val="78797D"/>
    <a:srgbClr val="82BC40"/>
    <a:srgbClr val="8DBB00"/>
    <a:srgbClr val="BDCCBA"/>
    <a:srgbClr val="B3B3B3"/>
    <a:srgbClr val="9C9D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2" autoAdjust="0"/>
    <p:restoredTop sz="94674"/>
  </p:normalViewPr>
  <p:slideViewPr>
    <p:cSldViewPr snapToGrid="0" snapToObjects="1" showGuides="1">
      <p:cViewPr varScale="1">
        <p:scale>
          <a:sx n="86" d="100"/>
          <a:sy n="86" d="100"/>
        </p:scale>
        <p:origin x="1110" y="18"/>
      </p:cViewPr>
      <p:guideLst>
        <p:guide orient="horz" pos="3929"/>
        <p:guide pos="33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30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942F6-C344-7949-A759-3B68015B68A9}" type="datetimeFigureOut">
              <a:rPr lang="es-ES" smtClean="0"/>
              <a:t>10/04/2018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EAC43-BE30-904B-A7A4-5C3A5A6B30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052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78C9B-6DDE-1A47-80F8-ADACAF1B83E8}" type="datetimeFigureOut">
              <a:rPr lang="es-ES" smtClean="0"/>
              <a:t>10/04/2018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D4AAF-8164-9744-9CD0-C82645C4CA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71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arcador de fecha 2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pPr/>
              <a:t>10/04/2018</a:t>
            </a:fld>
            <a:endParaRPr lang="es-ES" dirty="0"/>
          </a:p>
        </p:txBody>
      </p:sp>
      <p:sp>
        <p:nvSpPr>
          <p:cNvPr id="26" name="Marcador de pie de página 2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Marcador de número de diapositiva 2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2" name="Rectángulo 31"/>
          <p:cNvSpPr/>
          <p:nvPr userDrawn="1"/>
        </p:nvSpPr>
        <p:spPr>
          <a:xfrm>
            <a:off x="0" y="0"/>
            <a:ext cx="9144000" cy="6863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2"/>
          <p:cNvSpPr/>
          <p:nvPr userDrawn="1"/>
        </p:nvSpPr>
        <p:spPr>
          <a:xfrm>
            <a:off x="5293002" y="0"/>
            <a:ext cx="3850998" cy="5768524"/>
          </a:xfrm>
          <a:custGeom>
            <a:avLst/>
            <a:gdLst>
              <a:gd name="connsiteX0" fmla="*/ 0 w 3036690"/>
              <a:gd name="connsiteY0" fmla="*/ 0 h 3955560"/>
              <a:gd name="connsiteX1" fmla="*/ 3036690 w 3036690"/>
              <a:gd name="connsiteY1" fmla="*/ 0 h 3955560"/>
              <a:gd name="connsiteX2" fmla="*/ 3036690 w 3036690"/>
              <a:gd name="connsiteY2" fmla="*/ 3955560 h 3955560"/>
              <a:gd name="connsiteX3" fmla="*/ 0 w 3036690"/>
              <a:gd name="connsiteY3" fmla="*/ 3955560 h 3955560"/>
              <a:gd name="connsiteX4" fmla="*/ 0 w 3036690"/>
              <a:gd name="connsiteY4" fmla="*/ 0 h 3955560"/>
              <a:gd name="connsiteX0" fmla="*/ 814308 w 3850998"/>
              <a:gd name="connsiteY0" fmla="*/ 0 h 5768524"/>
              <a:gd name="connsiteX1" fmla="*/ 3850998 w 3850998"/>
              <a:gd name="connsiteY1" fmla="*/ 0 h 5768524"/>
              <a:gd name="connsiteX2" fmla="*/ 3850998 w 3850998"/>
              <a:gd name="connsiteY2" fmla="*/ 3955560 h 5768524"/>
              <a:gd name="connsiteX3" fmla="*/ 0 w 3850998"/>
              <a:gd name="connsiteY3" fmla="*/ 5768524 h 5768524"/>
              <a:gd name="connsiteX4" fmla="*/ 814308 w 3850998"/>
              <a:gd name="connsiteY4" fmla="*/ 0 h 5768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0998" h="5768524">
                <a:moveTo>
                  <a:pt x="814308" y="0"/>
                </a:moveTo>
                <a:lnTo>
                  <a:pt x="3850998" y="0"/>
                </a:lnTo>
                <a:lnTo>
                  <a:pt x="3850998" y="3955560"/>
                </a:lnTo>
                <a:lnTo>
                  <a:pt x="0" y="5768524"/>
                </a:lnTo>
                <a:lnTo>
                  <a:pt x="814308" y="0"/>
                </a:lnTo>
                <a:close/>
              </a:path>
            </a:pathLst>
          </a:custGeom>
          <a:solidFill>
            <a:srgbClr val="82B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4043" y="2346"/>
            <a:ext cx="9149933" cy="6861214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9933" h="6861214">
                <a:moveTo>
                  <a:pt x="0" y="6861214"/>
                </a:moveTo>
                <a:cubicBezTo>
                  <a:pt x="1412" y="4582609"/>
                  <a:pt x="2823" y="2278605"/>
                  <a:pt x="4235" y="0"/>
                </a:cubicBezTo>
                <a:lnTo>
                  <a:pt x="6114999" y="830"/>
                </a:lnTo>
                <a:lnTo>
                  <a:pt x="5301343" y="5758610"/>
                </a:lnTo>
                <a:lnTo>
                  <a:pt x="9149933" y="3948513"/>
                </a:lnTo>
                <a:cubicBezTo>
                  <a:pt x="9145976" y="5316552"/>
                  <a:pt x="9151999" y="5487616"/>
                  <a:pt x="9148042" y="6855655"/>
                </a:cubicBezTo>
                <a:lnTo>
                  <a:pt x="0" y="6861214"/>
                </a:lnTo>
                <a:close/>
              </a:path>
            </a:pathLst>
          </a:custGeom>
          <a:noFill/>
        </p:spPr>
        <p:txBody>
          <a:bodyPr rIns="182880" anchor="t"/>
          <a:lstStyle>
            <a:lvl1pPr algn="l">
              <a:defRPr b="0" i="0" baseline="0"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portada</a:t>
            </a:r>
            <a:endParaRPr lang="en-US" dirty="0"/>
          </a:p>
        </p:txBody>
      </p:sp>
      <p:sp>
        <p:nvSpPr>
          <p:cNvPr id="19" name="Título 16"/>
          <p:cNvSpPr>
            <a:spLocks noGrp="1"/>
          </p:cNvSpPr>
          <p:nvPr>
            <p:ph type="title"/>
          </p:nvPr>
        </p:nvSpPr>
        <p:spPr>
          <a:xfrm>
            <a:off x="5995013" y="2138362"/>
            <a:ext cx="2826657" cy="1293417"/>
          </a:xfrm>
        </p:spPr>
        <p:txBody>
          <a:bodyPr anchor="b">
            <a:normAutofit/>
          </a:bodyPr>
          <a:lstStyle>
            <a:lvl1pPr algn="r">
              <a:lnSpc>
                <a:spcPct val="90000"/>
              </a:lnSpc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448" y="-240030"/>
            <a:ext cx="2096800" cy="258794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924" y="3309311"/>
            <a:ext cx="1293992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80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t>10/04/2018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endParaRPr lang="en-US" dirty="0"/>
          </a:p>
        </p:txBody>
      </p:sp>
      <p:sp>
        <p:nvSpPr>
          <p:cNvPr id="10" name="Marcador de 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15" name="Marcador de contenido 13"/>
          <p:cNvSpPr>
            <a:spLocks noGrp="1"/>
          </p:cNvSpPr>
          <p:nvPr>
            <p:ph sz="quarter" idx="15"/>
          </p:nvPr>
        </p:nvSpPr>
        <p:spPr>
          <a:xfrm>
            <a:off x="1975307" y="1318999"/>
            <a:ext cx="6711493" cy="4525963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360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s y Tex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endParaRPr lang="en-US" dirty="0"/>
          </a:p>
        </p:txBody>
      </p:sp>
      <p:sp>
        <p:nvSpPr>
          <p:cNvPr id="20" name="Marcador de fecha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pPr/>
              <a:t>10/04/2018</a:t>
            </a:fld>
            <a:endParaRPr lang="es-ES" dirty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6" name="Marcador de texto 24"/>
          <p:cNvSpPr>
            <a:spLocks noGrp="1"/>
          </p:cNvSpPr>
          <p:nvPr>
            <p:ph type="body" sz="quarter" idx="18" hasCustomPrompt="1"/>
          </p:nvPr>
        </p:nvSpPr>
        <p:spPr>
          <a:xfrm>
            <a:off x="1975307" y="1447594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123.456</a:t>
            </a:r>
          </a:p>
        </p:txBody>
      </p:sp>
      <p:sp>
        <p:nvSpPr>
          <p:cNvPr id="37" name="Marcador de texto 24"/>
          <p:cNvSpPr>
            <a:spLocks noGrp="1"/>
          </p:cNvSpPr>
          <p:nvPr>
            <p:ph type="body" sz="quarter" idx="19" hasCustomPrompt="1"/>
          </p:nvPr>
        </p:nvSpPr>
        <p:spPr>
          <a:xfrm>
            <a:off x="1975307" y="1776668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Destacado nivel 2</a:t>
            </a:r>
          </a:p>
        </p:txBody>
      </p:sp>
      <p:sp>
        <p:nvSpPr>
          <p:cNvPr id="41" name="Marcador de texto 24"/>
          <p:cNvSpPr>
            <a:spLocks noGrp="1"/>
          </p:cNvSpPr>
          <p:nvPr>
            <p:ph type="body" sz="quarter" idx="22" hasCustomPrompt="1"/>
          </p:nvPr>
        </p:nvSpPr>
        <p:spPr>
          <a:xfrm>
            <a:off x="1975307" y="3933313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123.456</a:t>
            </a:r>
          </a:p>
        </p:txBody>
      </p:sp>
      <p:sp>
        <p:nvSpPr>
          <p:cNvPr id="42" name="Marcador de texto 24"/>
          <p:cNvSpPr>
            <a:spLocks noGrp="1"/>
          </p:cNvSpPr>
          <p:nvPr>
            <p:ph type="body" sz="quarter" idx="23" hasCustomPrompt="1"/>
          </p:nvPr>
        </p:nvSpPr>
        <p:spPr>
          <a:xfrm>
            <a:off x="1975307" y="4262387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Destacado nivel 2</a:t>
            </a:r>
          </a:p>
        </p:txBody>
      </p:sp>
      <p:sp>
        <p:nvSpPr>
          <p:cNvPr id="43" name="Marcador de texto 24"/>
          <p:cNvSpPr>
            <a:spLocks noGrp="1"/>
          </p:cNvSpPr>
          <p:nvPr>
            <p:ph type="body" sz="quarter" idx="24" hasCustomPrompt="1"/>
          </p:nvPr>
        </p:nvSpPr>
        <p:spPr>
          <a:xfrm>
            <a:off x="1975307" y="5011419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Destacado nivel 1</a:t>
            </a:r>
          </a:p>
        </p:txBody>
      </p:sp>
      <p:sp>
        <p:nvSpPr>
          <p:cNvPr id="44" name="Marcador de texto 24"/>
          <p:cNvSpPr>
            <a:spLocks noGrp="1"/>
          </p:cNvSpPr>
          <p:nvPr>
            <p:ph type="body" sz="quarter" idx="25" hasCustomPrompt="1"/>
          </p:nvPr>
        </p:nvSpPr>
        <p:spPr>
          <a:xfrm>
            <a:off x="1975307" y="5340493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Destacado nivel 2</a:t>
            </a:r>
          </a:p>
        </p:txBody>
      </p:sp>
      <p:sp>
        <p:nvSpPr>
          <p:cNvPr id="46" name="Marcador de texto 24"/>
          <p:cNvSpPr>
            <a:spLocks noGrp="1"/>
          </p:cNvSpPr>
          <p:nvPr>
            <p:ph type="body" sz="quarter" idx="26" hasCustomPrompt="1"/>
          </p:nvPr>
        </p:nvSpPr>
        <p:spPr>
          <a:xfrm>
            <a:off x="2447022" y="2001192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12.345</a:t>
            </a:r>
          </a:p>
        </p:txBody>
      </p:sp>
      <p:sp>
        <p:nvSpPr>
          <p:cNvPr id="47" name="Marcador de texto 24"/>
          <p:cNvSpPr>
            <a:spLocks noGrp="1"/>
          </p:cNvSpPr>
          <p:nvPr>
            <p:ph type="body" sz="quarter" idx="27" hasCustomPrompt="1"/>
          </p:nvPr>
        </p:nvSpPr>
        <p:spPr>
          <a:xfrm>
            <a:off x="2447021" y="2293982"/>
            <a:ext cx="2730501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 smtClean="0"/>
              <a:t>Destacado nivel 4</a:t>
            </a:r>
            <a:endParaRPr lang="es-ES_tradnl" dirty="0" smtClean="0"/>
          </a:p>
        </p:txBody>
      </p:sp>
      <p:sp>
        <p:nvSpPr>
          <p:cNvPr id="48" name="Marcador de texto 24"/>
          <p:cNvSpPr>
            <a:spLocks noGrp="1"/>
          </p:cNvSpPr>
          <p:nvPr>
            <p:ph type="body" sz="quarter" idx="28" hasCustomPrompt="1"/>
          </p:nvPr>
        </p:nvSpPr>
        <p:spPr>
          <a:xfrm>
            <a:off x="2447022" y="2642895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Destacado nivel 3</a:t>
            </a:r>
          </a:p>
        </p:txBody>
      </p:sp>
      <p:sp>
        <p:nvSpPr>
          <p:cNvPr id="49" name="Marcador de texto 24"/>
          <p:cNvSpPr>
            <a:spLocks noGrp="1"/>
          </p:cNvSpPr>
          <p:nvPr>
            <p:ph type="body" sz="quarter" idx="29" hasCustomPrompt="1"/>
          </p:nvPr>
        </p:nvSpPr>
        <p:spPr>
          <a:xfrm>
            <a:off x="2447022" y="2926614"/>
            <a:ext cx="2730500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 smtClean="0"/>
              <a:t>Destacado nivel 4</a:t>
            </a:r>
            <a:endParaRPr lang="es-ES_tradnl" dirty="0" smtClean="0"/>
          </a:p>
        </p:txBody>
      </p:sp>
      <p:sp>
        <p:nvSpPr>
          <p:cNvPr id="82" name="Marcador de texto 24"/>
          <p:cNvSpPr>
            <a:spLocks noGrp="1"/>
          </p:cNvSpPr>
          <p:nvPr>
            <p:ph type="body" sz="quarter" idx="30" hasCustomPrompt="1"/>
          </p:nvPr>
        </p:nvSpPr>
        <p:spPr>
          <a:xfrm>
            <a:off x="5497881" y="1447594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 baseline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Destacado nivel 1</a:t>
            </a:r>
          </a:p>
        </p:txBody>
      </p:sp>
      <p:sp>
        <p:nvSpPr>
          <p:cNvPr id="83" name="Marcador de texto 24"/>
          <p:cNvSpPr>
            <a:spLocks noGrp="1"/>
          </p:cNvSpPr>
          <p:nvPr>
            <p:ph type="body" sz="quarter" idx="31" hasCustomPrompt="1"/>
          </p:nvPr>
        </p:nvSpPr>
        <p:spPr>
          <a:xfrm>
            <a:off x="5497881" y="1776668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Destacado nivel 2</a:t>
            </a:r>
          </a:p>
        </p:txBody>
      </p:sp>
      <p:sp>
        <p:nvSpPr>
          <p:cNvPr id="84" name="Marcador de texto 24"/>
          <p:cNvSpPr>
            <a:spLocks noGrp="1"/>
          </p:cNvSpPr>
          <p:nvPr>
            <p:ph type="body" sz="quarter" idx="32" hasCustomPrompt="1"/>
          </p:nvPr>
        </p:nvSpPr>
        <p:spPr>
          <a:xfrm>
            <a:off x="5497881" y="3933313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231.456</a:t>
            </a:r>
          </a:p>
        </p:txBody>
      </p:sp>
      <p:sp>
        <p:nvSpPr>
          <p:cNvPr id="85" name="Marcador de texto 24"/>
          <p:cNvSpPr>
            <a:spLocks noGrp="1"/>
          </p:cNvSpPr>
          <p:nvPr>
            <p:ph type="body" sz="quarter" idx="33" hasCustomPrompt="1"/>
          </p:nvPr>
        </p:nvSpPr>
        <p:spPr>
          <a:xfrm>
            <a:off x="5497881" y="4262387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Destacado nivel 2</a:t>
            </a:r>
          </a:p>
        </p:txBody>
      </p:sp>
      <p:sp>
        <p:nvSpPr>
          <p:cNvPr id="86" name="Marcador de texto 24"/>
          <p:cNvSpPr>
            <a:spLocks noGrp="1"/>
          </p:cNvSpPr>
          <p:nvPr>
            <p:ph type="body" sz="quarter" idx="34" hasCustomPrompt="1"/>
          </p:nvPr>
        </p:nvSpPr>
        <p:spPr>
          <a:xfrm>
            <a:off x="5497881" y="5011419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321.654</a:t>
            </a:r>
          </a:p>
        </p:txBody>
      </p:sp>
      <p:sp>
        <p:nvSpPr>
          <p:cNvPr id="87" name="Marcador de texto 24"/>
          <p:cNvSpPr>
            <a:spLocks noGrp="1"/>
          </p:cNvSpPr>
          <p:nvPr>
            <p:ph type="body" sz="quarter" idx="35" hasCustomPrompt="1"/>
          </p:nvPr>
        </p:nvSpPr>
        <p:spPr>
          <a:xfrm>
            <a:off x="5497881" y="5340493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Destacado nivel 2</a:t>
            </a:r>
          </a:p>
        </p:txBody>
      </p:sp>
      <p:sp>
        <p:nvSpPr>
          <p:cNvPr id="88" name="Marcador de texto 24"/>
          <p:cNvSpPr>
            <a:spLocks noGrp="1"/>
          </p:cNvSpPr>
          <p:nvPr>
            <p:ph type="body" sz="quarter" idx="36" hasCustomPrompt="1"/>
          </p:nvPr>
        </p:nvSpPr>
        <p:spPr>
          <a:xfrm>
            <a:off x="5969596" y="2001192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12.345</a:t>
            </a:r>
          </a:p>
        </p:txBody>
      </p:sp>
      <p:sp>
        <p:nvSpPr>
          <p:cNvPr id="89" name="Marcador de texto 24"/>
          <p:cNvSpPr>
            <a:spLocks noGrp="1"/>
          </p:cNvSpPr>
          <p:nvPr>
            <p:ph type="body" sz="quarter" idx="37" hasCustomPrompt="1"/>
          </p:nvPr>
        </p:nvSpPr>
        <p:spPr>
          <a:xfrm>
            <a:off x="5969595" y="2293982"/>
            <a:ext cx="2730501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 smtClean="0"/>
              <a:t>Destacado nivel 4</a:t>
            </a:r>
            <a:endParaRPr lang="es-ES_tradnl" dirty="0" smtClean="0"/>
          </a:p>
        </p:txBody>
      </p:sp>
      <p:sp>
        <p:nvSpPr>
          <p:cNvPr id="90" name="Marcador de texto 24"/>
          <p:cNvSpPr>
            <a:spLocks noGrp="1"/>
          </p:cNvSpPr>
          <p:nvPr>
            <p:ph type="body" sz="quarter" idx="38" hasCustomPrompt="1"/>
          </p:nvPr>
        </p:nvSpPr>
        <p:spPr>
          <a:xfrm>
            <a:off x="5969596" y="2642895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smtClean="0"/>
              <a:t>65.321</a:t>
            </a:r>
          </a:p>
        </p:txBody>
      </p:sp>
      <p:sp>
        <p:nvSpPr>
          <p:cNvPr id="91" name="Marcador de texto 24"/>
          <p:cNvSpPr>
            <a:spLocks noGrp="1"/>
          </p:cNvSpPr>
          <p:nvPr>
            <p:ph type="body" sz="quarter" idx="39" hasCustomPrompt="1"/>
          </p:nvPr>
        </p:nvSpPr>
        <p:spPr>
          <a:xfrm>
            <a:off x="5969596" y="2926614"/>
            <a:ext cx="2730500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 smtClean="0"/>
              <a:t>Destacado nivel 4</a:t>
            </a:r>
            <a:endParaRPr lang="es-ES_tradnl" dirty="0" smtClean="0"/>
          </a:p>
        </p:txBody>
      </p:sp>
      <p:sp>
        <p:nvSpPr>
          <p:cNvPr id="28" name="Título 92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24789" cy="798300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053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pantalla comp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arcador de fecha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pPr/>
              <a:t>10/04/2018</a:t>
            </a:fld>
            <a:endParaRPr lang="es-ES" dirty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948457" y="-6727"/>
            <a:ext cx="8201428" cy="6371694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9153928"/>
              <a:gd name="connsiteY0" fmla="*/ 6869456 h 6869456"/>
              <a:gd name="connsiteX1" fmla="*/ 4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9153928"/>
              <a:gd name="connsiteY0" fmla="*/ 6869456 h 6869456"/>
              <a:gd name="connsiteX1" fmla="*/ 4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9153928"/>
              <a:gd name="connsiteY0" fmla="*/ 6869456 h 6869456"/>
              <a:gd name="connsiteX1" fmla="*/ 1401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8201428"/>
              <a:gd name="connsiteY0" fmla="*/ 6361456 h 6863897"/>
              <a:gd name="connsiteX1" fmla="*/ 448735 w 8201428"/>
              <a:gd name="connsiteY1" fmla="*/ 8242 h 6863897"/>
              <a:gd name="connsiteX2" fmla="*/ 8201428 w 8201428"/>
              <a:gd name="connsiteY2" fmla="*/ 0 h 6863897"/>
              <a:gd name="connsiteX3" fmla="*/ 8195542 w 8201428"/>
              <a:gd name="connsiteY3" fmla="*/ 6863897 h 6863897"/>
              <a:gd name="connsiteX4" fmla="*/ 0 w 8201428"/>
              <a:gd name="connsiteY4" fmla="*/ 6361456 h 6863897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2285 h 6374869"/>
              <a:gd name="connsiteX1" fmla="*/ 884164 w 8201428"/>
              <a:gd name="connsiteY1" fmla="*/ 0 h 6374869"/>
              <a:gd name="connsiteX2" fmla="*/ 8201428 w 8201428"/>
              <a:gd name="connsiteY2" fmla="*/ 829 h 6374869"/>
              <a:gd name="connsiteX3" fmla="*/ 8186471 w 8201428"/>
              <a:gd name="connsiteY3" fmla="*/ 6374869 h 6374869"/>
              <a:gd name="connsiteX4" fmla="*/ 0 w 8201428"/>
              <a:gd name="connsiteY4" fmla="*/ 6362285 h 6374869"/>
              <a:gd name="connsiteX0" fmla="*/ 0 w 8201428"/>
              <a:gd name="connsiteY0" fmla="*/ 6362285 h 6374869"/>
              <a:gd name="connsiteX1" fmla="*/ 466878 w 8201428"/>
              <a:gd name="connsiteY1" fmla="*/ 0 h 6374869"/>
              <a:gd name="connsiteX2" fmla="*/ 8201428 w 8201428"/>
              <a:gd name="connsiteY2" fmla="*/ 829 h 6374869"/>
              <a:gd name="connsiteX3" fmla="*/ 8186471 w 8201428"/>
              <a:gd name="connsiteY3" fmla="*/ 6374869 h 6374869"/>
              <a:gd name="connsiteX4" fmla="*/ 0 w 8201428"/>
              <a:gd name="connsiteY4" fmla="*/ 6362285 h 6374869"/>
              <a:gd name="connsiteX0" fmla="*/ 0 w 8201428"/>
              <a:gd name="connsiteY0" fmla="*/ 6362285 h 6371694"/>
              <a:gd name="connsiteX1" fmla="*/ 466878 w 8201428"/>
              <a:gd name="connsiteY1" fmla="*/ 0 h 6371694"/>
              <a:gd name="connsiteX2" fmla="*/ 8201428 w 8201428"/>
              <a:gd name="connsiteY2" fmla="*/ 829 h 6371694"/>
              <a:gd name="connsiteX3" fmla="*/ 8195996 w 8201428"/>
              <a:gd name="connsiteY3" fmla="*/ 6371694 h 6371694"/>
              <a:gd name="connsiteX4" fmla="*/ 0 w 8201428"/>
              <a:gd name="connsiteY4" fmla="*/ 6362285 h 637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1428" h="6371694">
                <a:moveTo>
                  <a:pt x="0" y="6362285"/>
                </a:moveTo>
                <a:lnTo>
                  <a:pt x="466878" y="0"/>
                </a:lnTo>
                <a:lnTo>
                  <a:pt x="8201428" y="829"/>
                </a:lnTo>
                <a:cubicBezTo>
                  <a:pt x="8196442" y="2125509"/>
                  <a:pt x="8200982" y="4247014"/>
                  <a:pt x="8195996" y="6371694"/>
                </a:cubicBezTo>
                <a:lnTo>
                  <a:pt x="0" y="6362285"/>
                </a:lnTo>
                <a:close/>
              </a:path>
            </a:pathLst>
          </a:custGeom>
          <a:noFill/>
        </p:spPr>
        <p:txBody>
          <a:bodyPr rIns="182880" anchor="t"/>
          <a:lstStyle>
            <a:lvl1pPr marL="171450" indent="-171450" algn="ctr">
              <a:buFont typeface="Arial"/>
              <a:buChar char="•"/>
              <a:defRPr b="0" i="0" baseline="0"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r>
              <a:rPr lang="en-US" dirty="0" smtClean="0"/>
              <a:t> al </a:t>
            </a:r>
            <a:r>
              <a:rPr lang="en-US" dirty="0" err="1" smtClean="0"/>
              <a:t>ancho</a:t>
            </a:r>
            <a:r>
              <a:rPr lang="en-US" dirty="0" smtClean="0"/>
              <a:t> de </a:t>
            </a:r>
            <a:r>
              <a:rPr lang="en-US" dirty="0" err="1" smtClean="0"/>
              <a:t>página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8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t>10/04/2018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Rectángulo 9"/>
          <p:cNvSpPr/>
          <p:nvPr userDrawn="1"/>
        </p:nvSpPr>
        <p:spPr>
          <a:xfrm>
            <a:off x="0" y="0"/>
            <a:ext cx="9144000" cy="6356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9"/>
          <p:cNvSpPr/>
          <p:nvPr userDrawn="1"/>
        </p:nvSpPr>
        <p:spPr>
          <a:xfrm>
            <a:off x="3817846" y="0"/>
            <a:ext cx="1415143" cy="6365422"/>
          </a:xfrm>
          <a:custGeom>
            <a:avLst/>
            <a:gdLst>
              <a:gd name="connsiteX0" fmla="*/ 0 w 1079500"/>
              <a:gd name="connsiteY0" fmla="*/ 0 h 6356351"/>
              <a:gd name="connsiteX1" fmla="*/ 1079500 w 1079500"/>
              <a:gd name="connsiteY1" fmla="*/ 0 h 6356351"/>
              <a:gd name="connsiteX2" fmla="*/ 1079500 w 1079500"/>
              <a:gd name="connsiteY2" fmla="*/ 6356351 h 6356351"/>
              <a:gd name="connsiteX3" fmla="*/ 0 w 1079500"/>
              <a:gd name="connsiteY3" fmla="*/ 6356351 h 6356351"/>
              <a:gd name="connsiteX4" fmla="*/ 0 w 1079500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1079500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625929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907144"/>
              <a:gd name="connsiteY0" fmla="*/ 0 h 6356351"/>
              <a:gd name="connsiteX1" fmla="*/ 907144 w 907144"/>
              <a:gd name="connsiteY1" fmla="*/ 0 h 6356351"/>
              <a:gd name="connsiteX2" fmla="*/ 625929 w 907144"/>
              <a:gd name="connsiteY2" fmla="*/ 6356351 h 6356351"/>
              <a:gd name="connsiteX3" fmla="*/ 0 w 907144"/>
              <a:gd name="connsiteY3" fmla="*/ 6356351 h 6356351"/>
              <a:gd name="connsiteX4" fmla="*/ 0 w 907144"/>
              <a:gd name="connsiteY4" fmla="*/ 0 h 6356351"/>
              <a:gd name="connsiteX0" fmla="*/ 0 w 907144"/>
              <a:gd name="connsiteY0" fmla="*/ 0 h 6365422"/>
              <a:gd name="connsiteX1" fmla="*/ 907144 w 907144"/>
              <a:gd name="connsiteY1" fmla="*/ 0 h 6365422"/>
              <a:gd name="connsiteX2" fmla="*/ 780143 w 907144"/>
              <a:gd name="connsiteY2" fmla="*/ 6365422 h 6365422"/>
              <a:gd name="connsiteX3" fmla="*/ 0 w 907144"/>
              <a:gd name="connsiteY3" fmla="*/ 6356351 h 6365422"/>
              <a:gd name="connsiteX4" fmla="*/ 0 w 907144"/>
              <a:gd name="connsiteY4" fmla="*/ 0 h 6365422"/>
              <a:gd name="connsiteX0" fmla="*/ 0 w 1161144"/>
              <a:gd name="connsiteY0" fmla="*/ 0 h 6365422"/>
              <a:gd name="connsiteX1" fmla="*/ 1161144 w 1161144"/>
              <a:gd name="connsiteY1" fmla="*/ 0 h 6365422"/>
              <a:gd name="connsiteX2" fmla="*/ 780143 w 1161144"/>
              <a:gd name="connsiteY2" fmla="*/ 6365422 h 6365422"/>
              <a:gd name="connsiteX3" fmla="*/ 0 w 1161144"/>
              <a:gd name="connsiteY3" fmla="*/ 6356351 h 6365422"/>
              <a:gd name="connsiteX4" fmla="*/ 0 w 1161144"/>
              <a:gd name="connsiteY4" fmla="*/ 0 h 636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144" h="6365422">
                <a:moveTo>
                  <a:pt x="0" y="0"/>
                </a:moveTo>
                <a:lnTo>
                  <a:pt x="1161144" y="0"/>
                </a:lnTo>
                <a:lnTo>
                  <a:pt x="780143" y="6365422"/>
                </a:lnTo>
                <a:lnTo>
                  <a:pt x="0" y="6356351"/>
                </a:lnTo>
                <a:lnTo>
                  <a:pt x="0" y="0"/>
                </a:lnTo>
                <a:close/>
              </a:path>
            </a:pathLst>
          </a:custGeom>
          <a:solidFill>
            <a:srgbClr val="82B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 userDrawn="1"/>
        </p:nvSpPr>
        <p:spPr>
          <a:xfrm>
            <a:off x="0" y="0"/>
            <a:ext cx="3949151" cy="6356349"/>
          </a:xfrm>
          <a:prstGeom prst="rect">
            <a:avLst/>
          </a:prstGeom>
          <a:solidFill>
            <a:srgbClr val="82B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ítulo 17"/>
          <p:cNvSpPr>
            <a:spLocks noGrp="1"/>
          </p:cNvSpPr>
          <p:nvPr>
            <p:ph type="title" hasCustomPrompt="1"/>
          </p:nvPr>
        </p:nvSpPr>
        <p:spPr>
          <a:xfrm>
            <a:off x="1975307" y="1342168"/>
            <a:ext cx="2816384" cy="180272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3000" b="0" baseline="0">
                <a:solidFill>
                  <a:schemeClr val="bg1"/>
                </a:solidFill>
              </a:defRPr>
            </a:lvl1pPr>
          </a:lstStyle>
          <a:p>
            <a:r>
              <a:rPr lang="es-ES_tradnl" dirty="0" smtClean="0"/>
              <a:t>Clic para editar título de portadilla</a:t>
            </a:r>
            <a:endParaRPr lang="es-ES" dirty="0"/>
          </a:p>
        </p:txBody>
      </p:sp>
      <p:sp>
        <p:nvSpPr>
          <p:cNvPr id="21" name="Marcador de texto 20"/>
          <p:cNvSpPr>
            <a:spLocks noGrp="1"/>
          </p:cNvSpPr>
          <p:nvPr>
            <p:ph type="body" sz="quarter" idx="13"/>
          </p:nvPr>
        </p:nvSpPr>
        <p:spPr>
          <a:xfrm>
            <a:off x="1975307" y="3302454"/>
            <a:ext cx="2642053" cy="175940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22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4762045" y="-6975"/>
            <a:ext cx="4392753" cy="6371444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  <a:gd name="connsiteX0" fmla="*/ 0 w 1196241"/>
              <a:gd name="connsiteY0" fmla="*/ 6362372 h 6363324"/>
              <a:gd name="connsiteX1" fmla="*/ 17133 w 1196241"/>
              <a:gd name="connsiteY1" fmla="*/ 2503084 h 6363324"/>
              <a:gd name="connsiteX2" fmla="*/ 1196241 w 1196241"/>
              <a:gd name="connsiteY2" fmla="*/ 0 h 6363324"/>
              <a:gd name="connsiteX3" fmla="*/ 976196 w 1196241"/>
              <a:gd name="connsiteY3" fmla="*/ 6363324 h 6363324"/>
              <a:gd name="connsiteX4" fmla="*/ 0 w 1196241"/>
              <a:gd name="connsiteY4" fmla="*/ 6362372 h 6363324"/>
              <a:gd name="connsiteX0" fmla="*/ 0 w 1202435"/>
              <a:gd name="connsiteY0" fmla="*/ 6362372 h 6363324"/>
              <a:gd name="connsiteX1" fmla="*/ 17133 w 1202435"/>
              <a:gd name="connsiteY1" fmla="*/ 2503084 h 6363324"/>
              <a:gd name="connsiteX2" fmla="*/ 1196241 w 1202435"/>
              <a:gd name="connsiteY2" fmla="*/ 0 h 6363324"/>
              <a:gd name="connsiteX3" fmla="*/ 1202435 w 1202435"/>
              <a:gd name="connsiteY3" fmla="*/ 6363324 h 6363324"/>
              <a:gd name="connsiteX4" fmla="*/ 0 w 1202435"/>
              <a:gd name="connsiteY4" fmla="*/ 6362372 h 6363324"/>
              <a:gd name="connsiteX0" fmla="*/ 19693 w 1222128"/>
              <a:gd name="connsiteY0" fmla="*/ 6363002 h 6363954"/>
              <a:gd name="connsiteX1" fmla="*/ 62 w 1222128"/>
              <a:gd name="connsiteY1" fmla="*/ 0 h 6363954"/>
              <a:gd name="connsiteX2" fmla="*/ 1215934 w 1222128"/>
              <a:gd name="connsiteY2" fmla="*/ 630 h 6363954"/>
              <a:gd name="connsiteX3" fmla="*/ 1222128 w 1222128"/>
              <a:gd name="connsiteY3" fmla="*/ 6363954 h 6363954"/>
              <a:gd name="connsiteX4" fmla="*/ 19693 w 1222128"/>
              <a:gd name="connsiteY4" fmla="*/ 6363002 h 636395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4224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1444 h 6371444"/>
              <a:gd name="connsiteX1" fmla="*/ 142414 w 1366459"/>
              <a:gd name="connsiteY1" fmla="*/ 2545 h 6371444"/>
              <a:gd name="connsiteX2" fmla="*/ 1364224 w 1366459"/>
              <a:gd name="connsiteY2" fmla="*/ 0 h 6371444"/>
              <a:gd name="connsiteX3" fmla="*/ 1366459 w 1366459"/>
              <a:gd name="connsiteY3" fmla="*/ 6363324 h 6371444"/>
              <a:gd name="connsiteX4" fmla="*/ 0 w 1366459"/>
              <a:gd name="connsiteY4" fmla="*/ 6371444 h 6371444"/>
              <a:gd name="connsiteX0" fmla="*/ 0 w 1381306"/>
              <a:gd name="connsiteY0" fmla="*/ 6371444 h 6371444"/>
              <a:gd name="connsiteX1" fmla="*/ 157261 w 1381306"/>
              <a:gd name="connsiteY1" fmla="*/ 2545 h 6371444"/>
              <a:gd name="connsiteX2" fmla="*/ 1379071 w 1381306"/>
              <a:gd name="connsiteY2" fmla="*/ 0 h 6371444"/>
              <a:gd name="connsiteX3" fmla="*/ 1381306 w 1381306"/>
              <a:gd name="connsiteY3" fmla="*/ 6363324 h 6371444"/>
              <a:gd name="connsiteX4" fmla="*/ 0 w 1381306"/>
              <a:gd name="connsiteY4" fmla="*/ 6371444 h 6371444"/>
              <a:gd name="connsiteX0" fmla="*/ 0 w 1369428"/>
              <a:gd name="connsiteY0" fmla="*/ 6371444 h 6371444"/>
              <a:gd name="connsiteX1" fmla="*/ 145383 w 1369428"/>
              <a:gd name="connsiteY1" fmla="*/ 2545 h 6371444"/>
              <a:gd name="connsiteX2" fmla="*/ 1367193 w 1369428"/>
              <a:gd name="connsiteY2" fmla="*/ 0 h 6371444"/>
              <a:gd name="connsiteX3" fmla="*/ 1369428 w 1369428"/>
              <a:gd name="connsiteY3" fmla="*/ 6363324 h 6371444"/>
              <a:gd name="connsiteX4" fmla="*/ 0 w 1369428"/>
              <a:gd name="connsiteY4" fmla="*/ 6371444 h 63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428" h="6371444">
                <a:moveTo>
                  <a:pt x="0" y="6371444"/>
                </a:moveTo>
                <a:lnTo>
                  <a:pt x="145383" y="2545"/>
                </a:lnTo>
                <a:lnTo>
                  <a:pt x="1367193" y="0"/>
                </a:lnTo>
                <a:cubicBezTo>
                  <a:pt x="1369258" y="2121108"/>
                  <a:pt x="1367363" y="4242216"/>
                  <a:pt x="1369428" y="6363324"/>
                </a:cubicBezTo>
                <a:lnTo>
                  <a:pt x="0" y="6371444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171450" indent="-171450" algn="ctr">
              <a:buFont typeface="Arial"/>
              <a:buChar char="•"/>
              <a:defRPr sz="1200" b="0" i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endParaRPr lang="en-US" dirty="0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63" y="-171415"/>
            <a:ext cx="1485342" cy="183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1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a 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t>10/04/2018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endParaRPr lang="en-US" dirty="0"/>
          </a:p>
        </p:txBody>
      </p:sp>
      <p:sp>
        <p:nvSpPr>
          <p:cNvPr id="13" name="Marcador de contenido 8"/>
          <p:cNvSpPr>
            <a:spLocks noGrp="1"/>
          </p:cNvSpPr>
          <p:nvPr>
            <p:ph sz="quarter" idx="13"/>
          </p:nvPr>
        </p:nvSpPr>
        <p:spPr>
          <a:xfrm>
            <a:off x="1975306" y="1318999"/>
            <a:ext cx="3264354" cy="4521414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14" name="Marcador de contenido 8"/>
          <p:cNvSpPr>
            <a:spLocks noGrp="1"/>
          </p:cNvSpPr>
          <p:nvPr>
            <p:ph sz="quarter" idx="17"/>
          </p:nvPr>
        </p:nvSpPr>
        <p:spPr>
          <a:xfrm>
            <a:off x="5437415" y="1318999"/>
            <a:ext cx="3249384" cy="4521414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49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t>10/04/2018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endParaRPr lang="en-US" dirty="0"/>
          </a:p>
        </p:txBody>
      </p:sp>
      <p:sp>
        <p:nvSpPr>
          <p:cNvPr id="11" name="Marcador de contenido 8"/>
          <p:cNvSpPr>
            <a:spLocks noGrp="1"/>
          </p:cNvSpPr>
          <p:nvPr>
            <p:ph sz="quarter" idx="16"/>
          </p:nvPr>
        </p:nvSpPr>
        <p:spPr>
          <a:xfrm>
            <a:off x="1975307" y="3697767"/>
            <a:ext cx="6711493" cy="2146287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13" name="Marcador de contenido 8"/>
          <p:cNvSpPr>
            <a:spLocks noGrp="1"/>
          </p:cNvSpPr>
          <p:nvPr>
            <p:ph sz="quarter" idx="13"/>
          </p:nvPr>
        </p:nvSpPr>
        <p:spPr>
          <a:xfrm>
            <a:off x="1975306" y="1318999"/>
            <a:ext cx="3264354" cy="2155358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14" name="Marcador de contenido 8"/>
          <p:cNvSpPr>
            <a:spLocks noGrp="1"/>
          </p:cNvSpPr>
          <p:nvPr>
            <p:ph sz="quarter" idx="17"/>
          </p:nvPr>
        </p:nvSpPr>
        <p:spPr>
          <a:xfrm>
            <a:off x="5437415" y="1318999"/>
            <a:ext cx="3249384" cy="2155358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303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atro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t>10/04/2018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Marcador de contenido 8"/>
          <p:cNvSpPr>
            <a:spLocks noGrp="1"/>
          </p:cNvSpPr>
          <p:nvPr>
            <p:ph sz="quarter" idx="13"/>
          </p:nvPr>
        </p:nvSpPr>
        <p:spPr>
          <a:xfrm>
            <a:off x="1975306" y="1318999"/>
            <a:ext cx="3264354" cy="2155358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endParaRPr lang="en-US" dirty="0"/>
          </a:p>
        </p:txBody>
      </p:sp>
      <p:sp>
        <p:nvSpPr>
          <p:cNvPr id="11" name="Marcador de contenido 8"/>
          <p:cNvSpPr>
            <a:spLocks noGrp="1"/>
          </p:cNvSpPr>
          <p:nvPr>
            <p:ph sz="quarter" idx="16"/>
          </p:nvPr>
        </p:nvSpPr>
        <p:spPr>
          <a:xfrm>
            <a:off x="1975307" y="3697767"/>
            <a:ext cx="3264354" cy="2146287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15" name="Marcador de contenido 8"/>
          <p:cNvSpPr>
            <a:spLocks noGrp="1"/>
          </p:cNvSpPr>
          <p:nvPr>
            <p:ph sz="quarter" idx="17"/>
          </p:nvPr>
        </p:nvSpPr>
        <p:spPr>
          <a:xfrm>
            <a:off x="5437415" y="1318999"/>
            <a:ext cx="3249384" cy="2155358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16" name="Marcador de contenido 8"/>
          <p:cNvSpPr>
            <a:spLocks noGrp="1"/>
          </p:cNvSpPr>
          <p:nvPr>
            <p:ph sz="quarter" idx="18"/>
          </p:nvPr>
        </p:nvSpPr>
        <p:spPr>
          <a:xfrm>
            <a:off x="5437416" y="3697767"/>
            <a:ext cx="3249384" cy="2146287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5850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a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273050"/>
            <a:ext cx="2515050" cy="1162050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75307" y="1435101"/>
            <a:ext cx="2515050" cy="44069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t>10/04/2018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Marcador de contenido 8"/>
          <p:cNvSpPr>
            <a:spLocks noGrp="1"/>
          </p:cNvSpPr>
          <p:nvPr>
            <p:ph sz="quarter" idx="13"/>
          </p:nvPr>
        </p:nvSpPr>
        <p:spPr>
          <a:xfrm>
            <a:off x="4671786" y="1435100"/>
            <a:ext cx="4015013" cy="4406901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5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a una columna y 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t>10/04/2018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14" name="Marcador de posición de imagen 11"/>
          <p:cNvSpPr>
            <a:spLocks noGrp="1"/>
          </p:cNvSpPr>
          <p:nvPr>
            <p:ph type="pic" sz="quarter" idx="17"/>
          </p:nvPr>
        </p:nvSpPr>
        <p:spPr>
          <a:xfrm>
            <a:off x="5437415" y="4417786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7" name="Marcador de posición de imagen 11"/>
          <p:cNvSpPr>
            <a:spLocks noGrp="1"/>
          </p:cNvSpPr>
          <p:nvPr>
            <p:ph type="pic" sz="quarter" idx="18"/>
          </p:nvPr>
        </p:nvSpPr>
        <p:spPr>
          <a:xfrm>
            <a:off x="5437415" y="1318999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8" name="Marcador de posición de imagen 11"/>
          <p:cNvSpPr>
            <a:spLocks noGrp="1"/>
          </p:cNvSpPr>
          <p:nvPr>
            <p:ph type="pic" sz="quarter" idx="19"/>
          </p:nvPr>
        </p:nvSpPr>
        <p:spPr>
          <a:xfrm>
            <a:off x="5437415" y="2861142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9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 smtClean="0"/>
              <a:t>Inserte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fotografía</a:t>
            </a:r>
            <a:endParaRPr lang="en-US" dirty="0"/>
          </a:p>
        </p:txBody>
      </p:sp>
      <p:sp>
        <p:nvSpPr>
          <p:cNvPr id="20" name="Marcador de contenido 8"/>
          <p:cNvSpPr>
            <a:spLocks noGrp="1"/>
          </p:cNvSpPr>
          <p:nvPr>
            <p:ph sz="quarter" idx="20"/>
          </p:nvPr>
        </p:nvSpPr>
        <p:spPr>
          <a:xfrm>
            <a:off x="1975306" y="1318998"/>
            <a:ext cx="3264354" cy="4525963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9729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52BA-9513-7846-BC4C-C22C60DF7322}" type="datetimeFigureOut">
              <a:rPr lang="es-ES" smtClean="0"/>
              <a:t>10/04/2018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FDD2-09CE-414A-A648-F01749D41BEC}" type="slidenum">
              <a:rPr lang="es-ES" smtClean="0"/>
              <a:t>‹Nº›</a:t>
            </a:fld>
            <a:endParaRPr lang="es-ES"/>
          </a:p>
        </p:txBody>
      </p:sp>
      <p:sp>
        <p:nvSpPr>
          <p:cNvPr id="13" name="Rectángulo 1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2B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 userDrawn="1"/>
        </p:nvSpPr>
        <p:spPr>
          <a:xfrm>
            <a:off x="6311060" y="6039668"/>
            <a:ext cx="1628977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s-ES" sz="1400" b="0" u="none" dirty="0" err="1" smtClean="0">
                <a:solidFill>
                  <a:schemeClr val="bg1"/>
                </a:solidFill>
              </a:rPr>
              <a:t>www.uam.es</a:t>
            </a:r>
            <a:endParaRPr lang="es-ES" sz="1400" b="0" u="none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31437" y="6119418"/>
            <a:ext cx="933142" cy="194985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title" hasCustomPrompt="1"/>
          </p:nvPr>
        </p:nvSpPr>
        <p:spPr>
          <a:xfrm>
            <a:off x="1084644" y="2640797"/>
            <a:ext cx="3017804" cy="798300"/>
          </a:xfrm>
        </p:spPr>
        <p:txBody>
          <a:bodyPr anchor="ctr">
            <a:normAutofit/>
          </a:bodyPr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¡Gracias!</a:t>
            </a:r>
            <a:endParaRPr lang="es-ES" dirty="0"/>
          </a:p>
        </p:txBody>
      </p:sp>
      <p:sp>
        <p:nvSpPr>
          <p:cNvPr id="17" name="Marcador de texto 20"/>
          <p:cNvSpPr>
            <a:spLocks noGrp="1"/>
          </p:cNvSpPr>
          <p:nvPr>
            <p:ph type="body" sz="quarter" idx="14" hasCustomPrompt="1"/>
          </p:nvPr>
        </p:nvSpPr>
        <p:spPr>
          <a:xfrm>
            <a:off x="1084643" y="4159390"/>
            <a:ext cx="3017805" cy="1476834"/>
          </a:xfrm>
        </p:spPr>
        <p:txBody>
          <a:bodyPr numCol="1" spcCol="360000" anchor="t">
            <a:normAutofit/>
          </a:bodyPr>
          <a:lstStyle>
            <a:lvl1pPr marL="0" indent="0" algn="l" rtl="0">
              <a:lnSpc>
                <a:spcPct val="110000"/>
              </a:lnSpc>
              <a:spcBef>
                <a:spcPts val="0"/>
              </a:spcBef>
              <a:buNone/>
              <a:defRPr sz="1200" baseline="0">
                <a:solidFill>
                  <a:srgbClr val="FFFFFF"/>
                </a:solidFill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Dirección 1</a:t>
            </a:r>
            <a:b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Ciudad Universitaria de </a:t>
            </a:r>
            <a:r>
              <a:rPr lang="es-ES_tradnl" sz="1200" b="0" i="0" u="none" strike="noStrike" kern="1200" baseline="0" dirty="0" err="1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Cantoblanco</a:t>
            </a: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/>
            </a:r>
            <a:b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28049 Madrid</a:t>
            </a:r>
            <a:b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Tel.: +34 91 497 50 00</a:t>
            </a:r>
            <a:b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s-ES_tradnl" sz="1200" b="0" i="0" u="none" strike="noStrike" kern="1200" baseline="0" dirty="0" err="1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informacion.general@uam.es</a:t>
            </a:r>
          </a:p>
          <a:p>
            <a:pPr lvl="0"/>
            <a:endParaRPr lang="es-ES_tradnl" dirty="0" smtClean="0"/>
          </a:p>
        </p:txBody>
      </p:sp>
      <p:sp>
        <p:nvSpPr>
          <p:cNvPr id="21" name="Marcador de texto 20"/>
          <p:cNvSpPr>
            <a:spLocks noGrp="1"/>
          </p:cNvSpPr>
          <p:nvPr>
            <p:ph type="body" sz="quarter" idx="15" hasCustomPrompt="1"/>
          </p:nvPr>
        </p:nvSpPr>
        <p:spPr>
          <a:xfrm>
            <a:off x="1084643" y="3439097"/>
            <a:ext cx="3017805" cy="617960"/>
          </a:xfrm>
        </p:spPr>
        <p:txBody>
          <a:bodyPr numCol="1" spcCol="360000" anchor="b">
            <a:normAutofit/>
          </a:bodyPr>
          <a:lstStyle>
            <a:lvl1pPr marL="0" indent="0" algn="l" rtl="0">
              <a:lnSpc>
                <a:spcPct val="110000"/>
              </a:lnSpc>
              <a:spcBef>
                <a:spcPts val="0"/>
              </a:spcBef>
              <a:buNone/>
              <a:defRPr sz="1800" baseline="0">
                <a:solidFill>
                  <a:srgbClr val="FFFFFF"/>
                </a:solidFill>
                <a:latin typeface="+mj-lt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es-ES_tradnl" sz="1800" b="0" i="0" u="none" strike="noStrike" kern="1200" baseline="0" dirty="0" smtClean="0">
                <a:solidFill>
                  <a:srgbClr val="FFFFFF"/>
                </a:solidFill>
                <a:latin typeface="Cambria"/>
                <a:ea typeface="+mn-ea"/>
                <a:cs typeface="Cambria"/>
              </a:rPr>
              <a:t>Más información:</a:t>
            </a:r>
          </a:p>
        </p:txBody>
      </p:sp>
      <p:sp>
        <p:nvSpPr>
          <p:cNvPr id="22" name="Marcador de texto 20"/>
          <p:cNvSpPr>
            <a:spLocks noGrp="1"/>
          </p:cNvSpPr>
          <p:nvPr>
            <p:ph type="body" sz="quarter" idx="16" hasCustomPrompt="1"/>
          </p:nvPr>
        </p:nvSpPr>
        <p:spPr>
          <a:xfrm>
            <a:off x="4339676" y="4156938"/>
            <a:ext cx="3017805" cy="1479286"/>
          </a:xfrm>
        </p:spPr>
        <p:txBody>
          <a:bodyPr numCol="1" spcCol="360000" anchor="t">
            <a:normAutofit/>
          </a:bodyPr>
          <a:lstStyle>
            <a:lvl1pPr marL="0" indent="0" algn="l" rtl="0">
              <a:lnSpc>
                <a:spcPct val="110000"/>
              </a:lnSpc>
              <a:spcBef>
                <a:spcPts val="0"/>
              </a:spcBef>
              <a:buNone/>
              <a:defRPr sz="1200" baseline="0">
                <a:solidFill>
                  <a:srgbClr val="FFFFFF"/>
                </a:solidFill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Dirección 2</a:t>
            </a:r>
            <a:b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Ciudad Universitaria de </a:t>
            </a:r>
            <a:r>
              <a:rPr lang="es-ES_tradnl" sz="1200" b="0" i="0" u="none" strike="noStrike" kern="1200" baseline="0" dirty="0" err="1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Cantoblanco</a:t>
            </a: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/>
            </a:r>
            <a:b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28049 Madrid</a:t>
            </a:r>
            <a:b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Tel.: +34 91 497 50 00</a:t>
            </a:r>
            <a:br>
              <a:rPr lang="es-ES_tradnl" sz="12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s-ES_tradnl" sz="1200" b="0" i="0" u="none" strike="noStrike" kern="1200" baseline="0" dirty="0" err="1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informacion.general@uam.es</a:t>
            </a:r>
          </a:p>
          <a:p>
            <a:pPr lvl="0"/>
            <a:endParaRPr lang="es-ES_tradnl" dirty="0" smtClean="0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4" y="5658528"/>
            <a:ext cx="1676939" cy="118501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62" y="-365185"/>
            <a:ext cx="2757498" cy="34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90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 userDrawn="1"/>
        </p:nvSpPr>
        <p:spPr>
          <a:xfrm>
            <a:off x="-1" y="0"/>
            <a:ext cx="1415143" cy="6365422"/>
          </a:xfrm>
          <a:custGeom>
            <a:avLst/>
            <a:gdLst>
              <a:gd name="connsiteX0" fmla="*/ 0 w 1079500"/>
              <a:gd name="connsiteY0" fmla="*/ 0 h 6356351"/>
              <a:gd name="connsiteX1" fmla="*/ 1079500 w 1079500"/>
              <a:gd name="connsiteY1" fmla="*/ 0 h 6356351"/>
              <a:gd name="connsiteX2" fmla="*/ 1079500 w 1079500"/>
              <a:gd name="connsiteY2" fmla="*/ 6356351 h 6356351"/>
              <a:gd name="connsiteX3" fmla="*/ 0 w 1079500"/>
              <a:gd name="connsiteY3" fmla="*/ 6356351 h 6356351"/>
              <a:gd name="connsiteX4" fmla="*/ 0 w 1079500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1079500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625929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907144"/>
              <a:gd name="connsiteY0" fmla="*/ 0 h 6356351"/>
              <a:gd name="connsiteX1" fmla="*/ 907144 w 907144"/>
              <a:gd name="connsiteY1" fmla="*/ 0 h 6356351"/>
              <a:gd name="connsiteX2" fmla="*/ 625929 w 907144"/>
              <a:gd name="connsiteY2" fmla="*/ 6356351 h 6356351"/>
              <a:gd name="connsiteX3" fmla="*/ 0 w 907144"/>
              <a:gd name="connsiteY3" fmla="*/ 6356351 h 6356351"/>
              <a:gd name="connsiteX4" fmla="*/ 0 w 907144"/>
              <a:gd name="connsiteY4" fmla="*/ 0 h 6356351"/>
              <a:gd name="connsiteX0" fmla="*/ 0 w 907144"/>
              <a:gd name="connsiteY0" fmla="*/ 0 h 6365422"/>
              <a:gd name="connsiteX1" fmla="*/ 907144 w 907144"/>
              <a:gd name="connsiteY1" fmla="*/ 0 h 6365422"/>
              <a:gd name="connsiteX2" fmla="*/ 780143 w 907144"/>
              <a:gd name="connsiteY2" fmla="*/ 6365422 h 6365422"/>
              <a:gd name="connsiteX3" fmla="*/ 0 w 907144"/>
              <a:gd name="connsiteY3" fmla="*/ 6356351 h 6365422"/>
              <a:gd name="connsiteX4" fmla="*/ 0 w 907144"/>
              <a:gd name="connsiteY4" fmla="*/ 0 h 6365422"/>
              <a:gd name="connsiteX0" fmla="*/ 0 w 1161144"/>
              <a:gd name="connsiteY0" fmla="*/ 0 h 6365422"/>
              <a:gd name="connsiteX1" fmla="*/ 1161144 w 1161144"/>
              <a:gd name="connsiteY1" fmla="*/ 0 h 6365422"/>
              <a:gd name="connsiteX2" fmla="*/ 780143 w 1161144"/>
              <a:gd name="connsiteY2" fmla="*/ 6365422 h 6365422"/>
              <a:gd name="connsiteX3" fmla="*/ 0 w 1161144"/>
              <a:gd name="connsiteY3" fmla="*/ 6356351 h 6365422"/>
              <a:gd name="connsiteX4" fmla="*/ 0 w 1161144"/>
              <a:gd name="connsiteY4" fmla="*/ 0 h 636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144" h="6365422">
                <a:moveTo>
                  <a:pt x="0" y="0"/>
                </a:moveTo>
                <a:lnTo>
                  <a:pt x="1161144" y="0"/>
                </a:lnTo>
                <a:lnTo>
                  <a:pt x="780143" y="6365422"/>
                </a:lnTo>
                <a:lnTo>
                  <a:pt x="0" y="6356351"/>
                </a:lnTo>
                <a:lnTo>
                  <a:pt x="0" y="0"/>
                </a:lnTo>
                <a:close/>
              </a:path>
            </a:pathLst>
          </a:custGeom>
          <a:solidFill>
            <a:srgbClr val="82B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 userDrawn="1"/>
        </p:nvSpPr>
        <p:spPr>
          <a:xfrm>
            <a:off x="0" y="6356351"/>
            <a:ext cx="9144000" cy="501650"/>
          </a:xfrm>
          <a:prstGeom prst="rect">
            <a:avLst/>
          </a:prstGeom>
          <a:solidFill>
            <a:srgbClr val="00A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975307" y="1318999"/>
            <a:ext cx="671149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975307" y="6437989"/>
            <a:ext cx="988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60CE52BA-9513-7846-BC4C-C22C60DF7322}" type="datetimeFigureOut">
              <a:rPr lang="es-ES" smtClean="0"/>
              <a:pPr/>
              <a:t>10/04/2018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3874" y="6437989"/>
            <a:ext cx="2724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5981380" y="6437989"/>
            <a:ext cx="495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C39EFDD2-09CE-414A-A648-F01749D41BEC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9" name="CuadroTexto 18"/>
          <p:cNvSpPr txBox="1"/>
          <p:nvPr userDrawn="1"/>
        </p:nvSpPr>
        <p:spPr>
          <a:xfrm>
            <a:off x="6886705" y="6511509"/>
            <a:ext cx="1125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s-ES" sz="800" b="1" u="none" dirty="0" err="1" smtClean="0">
                <a:solidFill>
                  <a:schemeClr val="bg1"/>
                </a:solidFill>
              </a:rPr>
              <a:t>www.uam.es</a:t>
            </a:r>
            <a:endParaRPr lang="es-ES" sz="800" b="1" u="none" dirty="0">
              <a:solidFill>
                <a:schemeClr val="bg1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63" y="-171415"/>
            <a:ext cx="1485342" cy="183326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1" y="6134910"/>
            <a:ext cx="1276660" cy="90215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030029" y="6528962"/>
            <a:ext cx="666296" cy="13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7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60" r:id="rId3"/>
    <p:sldLayoutId id="2147483662" r:id="rId4"/>
    <p:sldLayoutId id="2147483651" r:id="rId5"/>
    <p:sldLayoutId id="2147483652" r:id="rId6"/>
    <p:sldLayoutId id="2147483664" r:id="rId7"/>
    <p:sldLayoutId id="2147483665" r:id="rId8"/>
    <p:sldLayoutId id="2147483663" r:id="rId9"/>
    <p:sldLayoutId id="2147483657" r:id="rId10"/>
    <p:sldLayoutId id="2147483666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rgbClr val="00A4D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457200" rtl="0" eaLnBrk="1" latinLnBrk="0" hangingPunct="1">
        <a:spcBef>
          <a:spcPts val="1000"/>
        </a:spcBef>
        <a:buClr>
          <a:srgbClr val="00A4D2"/>
        </a:buClr>
        <a:buSzPct val="100000"/>
        <a:buFont typeface="Arial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180000" algn="l" defTabSz="457200" rtl="0" eaLnBrk="1" latinLnBrk="0" hangingPunct="1">
        <a:spcBef>
          <a:spcPts val="1000"/>
        </a:spcBef>
        <a:buClr>
          <a:srgbClr val="00A4D2"/>
        </a:buClr>
        <a:buSzPct val="75000"/>
        <a:buFont typeface="Lucida Grande"/>
        <a:buChar char="-"/>
        <a:defRPr sz="1200" b="0" i="0" kern="1200">
          <a:solidFill>
            <a:srgbClr val="9C9DA0"/>
          </a:solidFill>
          <a:latin typeface="+mn-lt"/>
          <a:ea typeface="+mn-ea"/>
          <a:cs typeface="+mn-cs"/>
        </a:defRPr>
      </a:lvl2pPr>
      <a:lvl3pPr marL="900000" indent="-180000" algn="l" defTabSz="457200" rtl="0" eaLnBrk="1" latinLnBrk="0" hangingPunct="1">
        <a:spcBef>
          <a:spcPts val="1000"/>
        </a:spcBef>
        <a:buClr>
          <a:srgbClr val="00A4D2"/>
        </a:buClr>
        <a:buSzPct val="65000"/>
        <a:buFont typeface="Wingdings" charset="2"/>
        <a:buChar char="§"/>
        <a:defRPr sz="1200" b="0" i="0" kern="1200">
          <a:solidFill>
            <a:srgbClr val="9C9DA0"/>
          </a:solidFill>
          <a:latin typeface="+mn-lt"/>
          <a:ea typeface="+mn-ea"/>
          <a:cs typeface="+mn-cs"/>
        </a:defRPr>
      </a:lvl3pPr>
      <a:lvl4pPr marL="1260000" indent="-180000" algn="l" defTabSz="457200" rtl="0" eaLnBrk="1" latinLnBrk="0" hangingPunct="1">
        <a:spcBef>
          <a:spcPts val="1000"/>
        </a:spcBef>
        <a:buClr>
          <a:srgbClr val="00A4D2"/>
        </a:buClr>
        <a:buSzPct val="75000"/>
        <a:buFont typeface="Courier New"/>
        <a:buChar char="o"/>
        <a:defRPr sz="1200" b="0" i="0" kern="1200">
          <a:solidFill>
            <a:srgbClr val="9C9DA0"/>
          </a:solidFill>
          <a:latin typeface="+mn-lt"/>
          <a:ea typeface="+mn-ea"/>
          <a:cs typeface="+mn-cs"/>
        </a:defRPr>
      </a:lvl4pPr>
      <a:lvl5pPr marL="1800000" indent="-228600" algn="l" defTabSz="457200" rtl="0" eaLnBrk="1" latinLnBrk="0" hangingPunct="1">
        <a:spcBef>
          <a:spcPts val="1000"/>
        </a:spcBef>
        <a:buClr>
          <a:srgbClr val="00A4D2"/>
        </a:buClr>
        <a:buSzPct val="55000"/>
        <a:buFont typeface="Wingdings" charset="2"/>
        <a:buChar char="Ø"/>
        <a:defRPr sz="1200" b="0" i="0" kern="1200">
          <a:solidFill>
            <a:srgbClr val="9C9DA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ianca.thoilliez@uam.es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umanos, Observador, Exposi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3" y="3429000"/>
            <a:ext cx="6704881" cy="34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729290" y="1875650"/>
            <a:ext cx="3402416" cy="1503733"/>
          </a:xfrm>
        </p:spPr>
        <p:txBody>
          <a:bodyPr>
            <a:noAutofit/>
          </a:bodyPr>
          <a:lstStyle/>
          <a:p>
            <a:r>
              <a:rPr lang="es-ES" sz="2800" dirty="0" smtClean="0"/>
              <a:t>Máster Universitario en Calidad y Mejora de la Educación</a:t>
            </a:r>
            <a:endParaRPr lang="es-ES" sz="2800" dirty="0"/>
          </a:p>
        </p:txBody>
      </p:sp>
      <p:sp>
        <p:nvSpPr>
          <p:cNvPr id="10" name="Título 2"/>
          <p:cNvSpPr txBox="1">
            <a:spLocks/>
          </p:cNvSpPr>
          <p:nvPr/>
        </p:nvSpPr>
        <p:spPr>
          <a:xfrm>
            <a:off x="155575" y="314331"/>
            <a:ext cx="5043488" cy="295751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>
                <a:solidFill>
                  <a:srgbClr val="84BF41"/>
                </a:solidFill>
              </a:rPr>
              <a:t>SEMINARIO DE EDUCACIÓN PARA LA INCLUSIÓN SOCIAL 17-18</a:t>
            </a:r>
          </a:p>
          <a:p>
            <a:pPr algn="ctr"/>
            <a:endParaRPr lang="es-ES" dirty="0" smtClean="0">
              <a:solidFill>
                <a:srgbClr val="00A4D2"/>
              </a:solidFill>
            </a:endParaRPr>
          </a:p>
          <a:p>
            <a:pPr algn="ctr"/>
            <a:r>
              <a:rPr lang="es-ES" sz="2800" dirty="0" smtClean="0">
                <a:solidFill>
                  <a:srgbClr val="00A4D2"/>
                </a:solidFill>
              </a:rPr>
              <a:t>25/4, 09/05 y 16/05</a:t>
            </a:r>
          </a:p>
          <a:p>
            <a:pPr algn="ctr"/>
            <a:endParaRPr lang="es-ES" dirty="0" smtClean="0">
              <a:solidFill>
                <a:srgbClr val="E9822C"/>
              </a:solidFill>
            </a:endParaRPr>
          </a:p>
          <a:p>
            <a:pPr algn="ctr"/>
            <a:r>
              <a:rPr lang="es-ES" sz="2800" dirty="0" smtClean="0">
                <a:solidFill>
                  <a:srgbClr val="E9822C"/>
                </a:solidFill>
              </a:rPr>
              <a:t>Facultad de Formación de Profesorado y Educación </a:t>
            </a:r>
          </a:p>
          <a:p>
            <a:pPr algn="ctr"/>
            <a:endParaRPr lang="es-ES" dirty="0" smtClean="0">
              <a:solidFill>
                <a:srgbClr val="82BC40"/>
              </a:solidFill>
            </a:endParaRPr>
          </a:p>
          <a:p>
            <a:pPr algn="ctr"/>
            <a:r>
              <a:rPr lang="es-ES" sz="2800" dirty="0" smtClean="0">
                <a:solidFill>
                  <a:srgbClr val="009647"/>
                </a:solidFill>
              </a:rPr>
              <a:t>A las 18:30 en el aula I-107</a:t>
            </a:r>
            <a:endParaRPr lang="es-ES" sz="2800" dirty="0">
              <a:solidFill>
                <a:srgbClr val="009647"/>
              </a:solidFill>
            </a:endParaRPr>
          </a:p>
        </p:txBody>
      </p:sp>
      <p:sp>
        <p:nvSpPr>
          <p:cNvPr id="11" name="Marcador de texto 2"/>
          <p:cNvSpPr txBox="1">
            <a:spLocks/>
          </p:cNvSpPr>
          <p:nvPr/>
        </p:nvSpPr>
        <p:spPr>
          <a:xfrm>
            <a:off x="6829425" y="6237288"/>
            <a:ext cx="2314575" cy="60061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9933" h="6861214">
                <a:moveTo>
                  <a:pt x="0" y="6861214"/>
                </a:moveTo>
                <a:cubicBezTo>
                  <a:pt x="1412" y="4582609"/>
                  <a:pt x="2823" y="2278605"/>
                  <a:pt x="4235" y="0"/>
                </a:cubicBezTo>
                <a:lnTo>
                  <a:pt x="6114999" y="830"/>
                </a:lnTo>
                <a:lnTo>
                  <a:pt x="5301343" y="5758610"/>
                </a:lnTo>
                <a:lnTo>
                  <a:pt x="9149933" y="3948513"/>
                </a:lnTo>
                <a:cubicBezTo>
                  <a:pt x="9145976" y="5316552"/>
                  <a:pt x="9151999" y="5487616"/>
                  <a:pt x="9148042" y="6855655"/>
                </a:cubicBezTo>
                <a:lnTo>
                  <a:pt x="0" y="6861214"/>
                </a:lnTo>
                <a:close/>
              </a:path>
            </a:pathLst>
          </a:custGeom>
          <a:noFill/>
        </p:spPr>
        <p:txBody>
          <a:bodyPr vert="horz" lIns="91440" tIns="45720" rIns="182880" bIns="45720" rtlCol="0" anchor="t">
            <a:normAutofit/>
          </a:bodyPr>
          <a:lstStyle>
            <a:lvl1pPr marL="180000" indent="-180000" algn="l" defTabSz="457200" rtl="0" eaLnBrk="1" latinLnBrk="0" hangingPunct="1">
              <a:spcBef>
                <a:spcPts val="1000"/>
              </a:spcBef>
              <a:buClr>
                <a:srgbClr val="00A4D2"/>
              </a:buClr>
              <a:buSzPct val="100000"/>
              <a:buFont typeface="Arial"/>
              <a:buChar char="•"/>
              <a:defRPr sz="12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180000" algn="l" defTabSz="457200" rtl="0" eaLnBrk="1" latinLnBrk="0" hangingPunct="1">
              <a:spcBef>
                <a:spcPts val="1000"/>
              </a:spcBef>
              <a:buClr>
                <a:srgbClr val="00A4D2"/>
              </a:buClr>
              <a:buSzPct val="75000"/>
              <a:buFont typeface="Lucida Grande"/>
              <a:buChar char="-"/>
              <a:defRPr sz="1200" b="0" i="0" kern="1200">
                <a:solidFill>
                  <a:srgbClr val="9C9DA0"/>
                </a:solidFill>
                <a:latin typeface="+mn-lt"/>
                <a:ea typeface="+mn-ea"/>
                <a:cs typeface="+mn-cs"/>
              </a:defRPr>
            </a:lvl2pPr>
            <a:lvl3pPr marL="900000" indent="-180000" algn="l" defTabSz="457200" rtl="0" eaLnBrk="1" latinLnBrk="0" hangingPunct="1">
              <a:spcBef>
                <a:spcPts val="1000"/>
              </a:spcBef>
              <a:buClr>
                <a:srgbClr val="00A4D2"/>
              </a:buClr>
              <a:buSzPct val="65000"/>
              <a:buFont typeface="Wingdings" charset="2"/>
              <a:buChar char="§"/>
              <a:defRPr sz="1200" b="0" i="0" kern="1200">
                <a:solidFill>
                  <a:srgbClr val="9C9DA0"/>
                </a:solidFill>
                <a:latin typeface="+mn-lt"/>
                <a:ea typeface="+mn-ea"/>
                <a:cs typeface="+mn-cs"/>
              </a:defRPr>
            </a:lvl3pPr>
            <a:lvl4pPr marL="1260000" indent="-180000" algn="l" defTabSz="457200" rtl="0" eaLnBrk="1" latinLnBrk="0" hangingPunct="1">
              <a:spcBef>
                <a:spcPts val="1000"/>
              </a:spcBef>
              <a:buClr>
                <a:srgbClr val="00A4D2"/>
              </a:buClr>
              <a:buSzPct val="75000"/>
              <a:buFont typeface="Courier New"/>
              <a:buChar char="o"/>
              <a:defRPr sz="1200" b="0" i="0" kern="1200">
                <a:solidFill>
                  <a:srgbClr val="9C9DA0"/>
                </a:solidFill>
                <a:latin typeface="+mn-lt"/>
                <a:ea typeface="+mn-ea"/>
                <a:cs typeface="+mn-cs"/>
              </a:defRPr>
            </a:lvl4pPr>
            <a:lvl5pPr marL="1800000" indent="-228600" algn="l" defTabSz="457200" rtl="0" eaLnBrk="1" latinLnBrk="0" hangingPunct="1">
              <a:spcBef>
                <a:spcPts val="1000"/>
              </a:spcBef>
              <a:buClr>
                <a:srgbClr val="00A4D2"/>
              </a:buClr>
              <a:buSzPct val="55000"/>
              <a:buFont typeface="Wingdings" charset="2"/>
              <a:buChar char="Ø"/>
              <a:defRPr sz="1200" b="0" i="0" kern="1200">
                <a:solidFill>
                  <a:srgbClr val="9C9DA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 smtClean="0">
                <a:solidFill>
                  <a:srgbClr val="78797D"/>
                </a:solidFill>
                <a:latin typeface="+mj-lt"/>
              </a:rPr>
              <a:t>Coordina: </a:t>
            </a:r>
            <a:r>
              <a:rPr lang="es-ES" b="1" dirty="0" smtClean="0">
                <a:solidFill>
                  <a:srgbClr val="78797D"/>
                </a:solidFill>
                <a:latin typeface="+mj-lt"/>
                <a:hlinkClick r:id="rId3"/>
              </a:rPr>
              <a:t>Bianca Thoilliez</a:t>
            </a:r>
            <a:endParaRPr lang="es-ES" b="1" dirty="0" smtClean="0">
              <a:solidFill>
                <a:srgbClr val="78797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8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78797D"/>
                </a:solidFill>
              </a:rPr>
              <a:t>PONENTES INVITADOS</a:t>
            </a:r>
            <a:endParaRPr lang="es-ES" dirty="0">
              <a:solidFill>
                <a:srgbClr val="78797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4008541" y="1275442"/>
            <a:ext cx="2490194" cy="23773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b="1" dirty="0" smtClean="0">
                <a:solidFill>
                  <a:srgbClr val="E9822C"/>
                </a:solidFill>
              </a:rPr>
              <a:t>Dr. DAVID REYERO | 09/05</a:t>
            </a:r>
          </a:p>
          <a:p>
            <a:pPr marL="0" indent="0">
              <a:buNone/>
            </a:pPr>
            <a:r>
              <a:rPr lang="es-ES" sz="1400" dirty="0" smtClean="0"/>
              <a:t>Universidad Complutense de Madrid</a:t>
            </a:r>
          </a:p>
          <a:p>
            <a:pPr marL="0" indent="0">
              <a:buNone/>
            </a:pPr>
            <a:r>
              <a:rPr lang="es-ES" sz="1400" b="1" dirty="0" smtClean="0"/>
              <a:t>EDUCACIÓN PARA LA INCLUSIÓN SOCIAL. ANÁLISIS CRÍTICO DE SUS BASES ANTROPOLÓGICAS</a:t>
            </a:r>
            <a:endParaRPr lang="es-ES" sz="1400" b="1" dirty="0"/>
          </a:p>
        </p:txBody>
      </p:sp>
      <p:pic>
        <p:nvPicPr>
          <p:cNvPr id="9" name="Marcador de posición de imagen 8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0" r="13980"/>
          <a:stretch>
            <a:fillRect/>
          </a:stretch>
        </p:blipFill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</p:spPr>
      </p:pic>
      <p:sp>
        <p:nvSpPr>
          <p:cNvPr id="13" name="Marcador de contenido 2"/>
          <p:cNvSpPr>
            <a:spLocks noGrp="1"/>
          </p:cNvSpPr>
          <p:nvPr>
            <p:ph sz="quarter" idx="13"/>
          </p:nvPr>
        </p:nvSpPr>
        <p:spPr>
          <a:xfrm>
            <a:off x="1269755" y="1273645"/>
            <a:ext cx="2759320" cy="23791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500" b="1" dirty="0" smtClean="0">
                <a:solidFill>
                  <a:srgbClr val="00A4D2"/>
                </a:solidFill>
              </a:rPr>
              <a:t>Dra. CRISTINA RAMÍREZ | 25/04</a:t>
            </a:r>
          </a:p>
          <a:p>
            <a:pPr marL="0" indent="0">
              <a:buNone/>
            </a:pPr>
            <a:r>
              <a:rPr lang="es-ES" sz="1400" dirty="0" smtClean="0"/>
              <a:t>Universidad Europea de Madrid</a:t>
            </a:r>
            <a:endParaRPr lang="es-ES" sz="1400" dirty="0"/>
          </a:p>
          <a:p>
            <a:pPr marL="0" indent="0">
              <a:buNone/>
            </a:pPr>
            <a:r>
              <a:rPr lang="es-ES" sz="1400" b="1" dirty="0" smtClean="0"/>
              <a:t>EL MODELO EBDH PARA LA FORMULACIÓN DE PROYECTOS SOCIOEDUCATIVOS</a:t>
            </a:r>
            <a:endParaRPr lang="es-ES" sz="1400" b="1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226" y="3649659"/>
            <a:ext cx="1902812" cy="2146300"/>
          </a:xfrm>
        </p:spPr>
      </p:pic>
      <p:pic>
        <p:nvPicPr>
          <p:cNvPr id="16" name="Marcador de contenido 15"/>
          <p:cNvPicPr>
            <a:picLocks noGrp="1" noChangeAspect="1"/>
          </p:cNvPicPr>
          <p:nvPr>
            <p:ph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755" y="3656013"/>
            <a:ext cx="2146300" cy="2146300"/>
          </a:xfrm>
        </p:spPr>
      </p:pic>
      <p:pic>
        <p:nvPicPr>
          <p:cNvPr id="15" name="Marcador de contenido 14"/>
          <p:cNvPicPr>
            <a:picLocks noGrp="1" noChangeAspect="1"/>
          </p:cNvPicPr>
          <p:nvPr>
            <p:ph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210" y="3652834"/>
            <a:ext cx="2143125" cy="2143125"/>
          </a:xfrm>
        </p:spPr>
      </p:pic>
      <p:sp>
        <p:nvSpPr>
          <p:cNvPr id="14" name="Marcador de contenido 2"/>
          <p:cNvSpPr>
            <a:spLocks noGrp="1"/>
          </p:cNvSpPr>
          <p:nvPr>
            <p:ph sz="quarter" idx="13"/>
          </p:nvPr>
        </p:nvSpPr>
        <p:spPr>
          <a:xfrm>
            <a:off x="6498735" y="1273641"/>
            <a:ext cx="2592077" cy="23791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400" b="1" dirty="0" smtClean="0">
                <a:solidFill>
                  <a:srgbClr val="009647"/>
                </a:solidFill>
              </a:rPr>
              <a:t>Dr. PALO NARDI | 16/05</a:t>
            </a:r>
          </a:p>
          <a:p>
            <a:pPr marL="0" indent="0">
              <a:buNone/>
            </a:pPr>
            <a:r>
              <a:rPr lang="it-IT" sz="1400" dirty="0" smtClean="0"/>
              <a:t>Associazione Cometa</a:t>
            </a:r>
          </a:p>
          <a:p>
            <a:pPr marL="0" indent="0">
              <a:buNone/>
            </a:pPr>
            <a:r>
              <a:rPr lang="es-ES" sz="1400" b="1" i="1" dirty="0" smtClean="0"/>
              <a:t>LA SCUOLA OLIVER TWIST</a:t>
            </a:r>
            <a:r>
              <a:rPr lang="es-ES" sz="1400" b="1" dirty="0" smtClean="0"/>
              <a:t>: UNA EXPERIENCIA EDUCATIVA PARA LA PROMOCIÓN DE LA INCLUSIÓN SOCIAL</a:t>
            </a:r>
            <a:endParaRPr lang="es-ES" sz="14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2275352" y="6361340"/>
            <a:ext cx="4568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1"/>
                </a:solidFill>
                <a:latin typeface="+mj-lt"/>
              </a:rPr>
              <a:t>SEMINARIO DE EDUCACIÓN PARA LA INCLUSIÓN SOCIAL 17/18</a:t>
            </a:r>
          </a:p>
          <a:p>
            <a:pPr algn="ctr"/>
            <a:r>
              <a:rPr lang="es-ES" sz="1200" b="1" dirty="0" smtClean="0">
                <a:solidFill>
                  <a:schemeClr val="bg1"/>
                </a:solidFill>
                <a:latin typeface="+mj-lt"/>
              </a:rPr>
              <a:t>Máster </a:t>
            </a:r>
            <a:r>
              <a:rPr lang="es-ES" sz="1200" b="1" dirty="0">
                <a:solidFill>
                  <a:schemeClr val="bg1"/>
                </a:solidFill>
                <a:latin typeface="+mj-lt"/>
              </a:rPr>
              <a:t>Universitario en Calidad y Mejora de la </a:t>
            </a:r>
            <a:r>
              <a:rPr lang="es-ES" sz="1200" b="1" dirty="0" smtClean="0">
                <a:solidFill>
                  <a:schemeClr val="bg1"/>
                </a:solidFill>
                <a:latin typeface="+mj-lt"/>
              </a:rPr>
              <a:t>Educación</a:t>
            </a:r>
            <a:endParaRPr lang="es-ES" sz="1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623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dyacencia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123</Words>
  <Application>Microsoft Office PowerPoint</Application>
  <PresentationFormat>Presentación en pantalla (4:3)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Cambria</vt:lpstr>
      <vt:lpstr>Courier New</vt:lpstr>
      <vt:lpstr>Lucida Grande</vt:lpstr>
      <vt:lpstr>Wingdings</vt:lpstr>
      <vt:lpstr>Tema de Office</vt:lpstr>
      <vt:lpstr>Máster Universitario en Calidad y Mejora de la Educación</vt:lpstr>
      <vt:lpstr>PONENTES INVITADOS</vt:lpstr>
    </vt:vector>
  </TitlesOfParts>
  <Company>Tau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Tau Tau</dc:creator>
  <cp:lastModifiedBy>Pedro Aceves Tome</cp:lastModifiedBy>
  <cp:revision>158</cp:revision>
  <cp:lastPrinted>2017-11-20T15:41:39Z</cp:lastPrinted>
  <dcterms:created xsi:type="dcterms:W3CDTF">2015-05-22T09:34:03Z</dcterms:created>
  <dcterms:modified xsi:type="dcterms:W3CDTF">2018-04-10T07:50:11Z</dcterms:modified>
</cp:coreProperties>
</file>