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</p:sldMasterIdLst>
  <p:notesMasterIdLst>
    <p:notesMasterId r:id="rId4"/>
  </p:notesMasterIdLst>
  <p:handoutMasterIdLst>
    <p:handoutMasterId r:id="rId5"/>
  </p:handoutMasterIdLst>
  <p:sldIdLst>
    <p:sldId id="292" r:id="rId2"/>
    <p:sldId id="293" r:id="rId3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BC3A"/>
    <a:srgbClr val="00A65C"/>
    <a:srgbClr val="42A4D3"/>
    <a:srgbClr val="F0852C"/>
    <a:srgbClr val="24933E"/>
    <a:srgbClr val="977AB7"/>
    <a:srgbClr val="A76C07"/>
    <a:srgbClr val="EFB310"/>
    <a:srgbClr val="00807A"/>
    <a:srgbClr val="3197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24" autoAdjust="0"/>
    <p:restoredTop sz="94434" autoAdjust="0"/>
  </p:normalViewPr>
  <p:slideViewPr>
    <p:cSldViewPr snapToGrid="0" snapToObjects="1" showGuides="1">
      <p:cViewPr varScale="1">
        <p:scale>
          <a:sx n="73" d="100"/>
          <a:sy n="73" d="100"/>
        </p:scale>
        <p:origin x="1368" y="-732"/>
      </p:cViewPr>
      <p:guideLst>
        <p:guide orient="horz"/>
        <p:guide pos="1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7" d="100"/>
          <a:sy n="57" d="100"/>
        </p:scale>
        <p:origin x="19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549F3-4DFB-4197-A28A-1631562A7238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4B718-A4C5-4C73-A30A-CE4DD45149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7955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F31ED-B651-414C-97D7-0C6AB5E6AF41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37D0C-03A6-41B3-8CBC-8D22DEC74E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3344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ortada de present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/>
          <p:cNvSpPr/>
          <p:nvPr userDrawn="1"/>
        </p:nvSpPr>
        <p:spPr>
          <a:xfrm flipH="1">
            <a:off x="-12251" y="-20516"/>
            <a:ext cx="2118762" cy="4901224"/>
          </a:xfrm>
          <a:prstGeom prst="rect">
            <a:avLst/>
          </a:prstGeom>
          <a:solidFill>
            <a:srgbClr val="00A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_tradnl" dirty="0" smtClean="0"/>
              <a:t>UNIVERSIDAD AUTÓNOMA DE MADRID</a:t>
            </a:r>
            <a:endParaRPr lang="es-ES_tradnl" dirty="0"/>
          </a:p>
        </p:txBody>
      </p:sp>
      <p:sp>
        <p:nvSpPr>
          <p:cNvPr id="10" name="CuadroTexto 17"/>
          <p:cNvSpPr txBox="1"/>
          <p:nvPr userDrawn="1"/>
        </p:nvSpPr>
        <p:spPr>
          <a:xfrm>
            <a:off x="0" y="4458627"/>
            <a:ext cx="164142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b="1" dirty="0" smtClean="0">
                <a:solidFill>
                  <a:schemeClr val="bg1"/>
                </a:solidFill>
                <a:latin typeface="Arial Narrow" pitchFamily="34" charset="0"/>
                <a:cs typeface="Arial"/>
              </a:rPr>
              <a:t>www.uam.es</a:t>
            </a:r>
            <a:endParaRPr lang="es-ES_tradnl" sz="700" b="1" dirty="0">
              <a:solidFill>
                <a:schemeClr val="bg1"/>
              </a:solidFill>
              <a:latin typeface="Arial Narrow" pitchFamily="34" charset="0"/>
              <a:cs typeface="Arial"/>
            </a:endParaRPr>
          </a:p>
        </p:txBody>
      </p:sp>
      <p:sp>
        <p:nvSpPr>
          <p:cNvPr id="12" name="Rectángulo 11"/>
          <p:cNvSpPr/>
          <p:nvPr userDrawn="1"/>
        </p:nvSpPr>
        <p:spPr>
          <a:xfrm>
            <a:off x="2106512" y="4880708"/>
            <a:ext cx="6967362" cy="13279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  </a:t>
            </a:r>
            <a:endParaRPr lang="es-ES_tradnl" dirty="0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12" y="5164857"/>
            <a:ext cx="1401086" cy="394170"/>
          </a:xfrm>
          <a:prstGeom prst="rect">
            <a:avLst/>
          </a:prstGeom>
        </p:spPr>
      </p:pic>
      <p:sp>
        <p:nvSpPr>
          <p:cNvPr id="17" name="Rectángulo 16"/>
          <p:cNvSpPr/>
          <p:nvPr userDrawn="1"/>
        </p:nvSpPr>
        <p:spPr>
          <a:xfrm>
            <a:off x="1679091" y="4062540"/>
            <a:ext cx="172356" cy="1723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8" name="Rectángulo 17"/>
          <p:cNvSpPr/>
          <p:nvPr userDrawn="1"/>
        </p:nvSpPr>
        <p:spPr>
          <a:xfrm>
            <a:off x="1679091" y="4287508"/>
            <a:ext cx="172356" cy="1723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9" name="Rectángulo 18"/>
          <p:cNvSpPr/>
          <p:nvPr userDrawn="1"/>
        </p:nvSpPr>
        <p:spPr>
          <a:xfrm>
            <a:off x="1678010" y="4508142"/>
            <a:ext cx="172356" cy="172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0" name="Imagen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37" y="396214"/>
            <a:ext cx="1423741" cy="1914002"/>
          </a:xfrm>
          <a:prstGeom prst="rect">
            <a:avLst/>
          </a:prstGeom>
        </p:spPr>
      </p:pic>
      <p:sp>
        <p:nvSpPr>
          <p:cNvPr id="22" name="Marcador de posición de imagen 21"/>
          <p:cNvSpPr>
            <a:spLocks noGrp="1"/>
          </p:cNvSpPr>
          <p:nvPr>
            <p:ph type="pic" sz="quarter" idx="10"/>
          </p:nvPr>
        </p:nvSpPr>
        <p:spPr>
          <a:xfrm>
            <a:off x="2106614" y="-20638"/>
            <a:ext cx="6967260" cy="49006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99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ortada sección o contenido en deta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/>
          <p:cNvSpPr/>
          <p:nvPr userDrawn="1"/>
        </p:nvSpPr>
        <p:spPr>
          <a:xfrm>
            <a:off x="1715220" y="727365"/>
            <a:ext cx="7376709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Rectángulo 11"/>
          <p:cNvSpPr/>
          <p:nvPr userDrawn="1"/>
        </p:nvSpPr>
        <p:spPr>
          <a:xfrm flipH="1">
            <a:off x="-12251" y="727365"/>
            <a:ext cx="1734214" cy="5472543"/>
          </a:xfrm>
          <a:prstGeom prst="rect">
            <a:avLst/>
          </a:prstGeom>
          <a:solidFill>
            <a:srgbClr val="00A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3340768" cy="339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  <a:cs typeface="Helvetica" panose="020B0604020202020204" pitchFamily="34" charset="0"/>
              </a:defRPr>
            </a:lvl1pPr>
          </a:lstStyle>
          <a:p>
            <a:r>
              <a:rPr lang="es-ES_tradnl" dirty="0" smtClean="0"/>
              <a:t>UNIVERSIDAD AUTÓNOMA DE MADRID</a:t>
            </a:r>
            <a:endParaRPr lang="es-ES_tradnl" dirty="0"/>
          </a:p>
        </p:txBody>
      </p:sp>
      <p:sp>
        <p:nvSpPr>
          <p:cNvPr id="14" name="CuadroTexto 17"/>
          <p:cNvSpPr txBox="1"/>
          <p:nvPr userDrawn="1"/>
        </p:nvSpPr>
        <p:spPr>
          <a:xfrm>
            <a:off x="275418" y="5812544"/>
            <a:ext cx="6372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b="1" dirty="0" smtClean="0">
                <a:solidFill>
                  <a:schemeClr val="bg1"/>
                </a:solidFill>
                <a:latin typeface="Arial Narrow" pitchFamily="34" charset="0"/>
                <a:cs typeface="Arial"/>
              </a:rPr>
              <a:t>www.uam.es</a:t>
            </a:r>
            <a:endParaRPr lang="es-ES_tradnl" sz="700" b="1" dirty="0">
              <a:solidFill>
                <a:schemeClr val="bg1"/>
              </a:solidFill>
              <a:latin typeface="Arial Narrow" pitchFamily="34" charset="0"/>
              <a:cs typeface="Arial"/>
            </a:endParaRPr>
          </a:p>
        </p:txBody>
      </p:sp>
      <p:sp>
        <p:nvSpPr>
          <p:cNvPr id="15" name="Rectángulo 14"/>
          <p:cNvSpPr/>
          <p:nvPr userDrawn="1"/>
        </p:nvSpPr>
        <p:spPr>
          <a:xfrm>
            <a:off x="1398998" y="5372872"/>
            <a:ext cx="172356" cy="1723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6" name="Rectángulo 15"/>
          <p:cNvSpPr/>
          <p:nvPr userDrawn="1"/>
        </p:nvSpPr>
        <p:spPr>
          <a:xfrm>
            <a:off x="1398998" y="5597840"/>
            <a:ext cx="172356" cy="1723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Rectángulo 16"/>
          <p:cNvSpPr/>
          <p:nvPr userDrawn="1"/>
        </p:nvSpPr>
        <p:spPr>
          <a:xfrm>
            <a:off x="1397917" y="5818474"/>
            <a:ext cx="172356" cy="172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16" y="1177898"/>
            <a:ext cx="1128559" cy="151717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  <p:sp>
        <p:nvSpPr>
          <p:cNvPr id="21" name="Marcador de posición de imagen 20"/>
          <p:cNvSpPr>
            <a:spLocks noGrp="1"/>
          </p:cNvSpPr>
          <p:nvPr>
            <p:ph type="pic" sz="quarter" idx="10"/>
          </p:nvPr>
        </p:nvSpPr>
        <p:spPr>
          <a:xfrm>
            <a:off x="1714500" y="727075"/>
            <a:ext cx="7377113" cy="42386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6914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ior con cober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1721620" y="727365"/>
            <a:ext cx="7364331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2" name="Rectángulo 21"/>
          <p:cNvSpPr/>
          <p:nvPr userDrawn="1"/>
        </p:nvSpPr>
        <p:spPr>
          <a:xfrm flipH="1">
            <a:off x="-12251" y="727365"/>
            <a:ext cx="1734214" cy="5472543"/>
          </a:xfrm>
          <a:prstGeom prst="rect">
            <a:avLst/>
          </a:prstGeom>
          <a:solidFill>
            <a:srgbClr val="00A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CuadroTexto 17"/>
          <p:cNvSpPr txBox="1"/>
          <p:nvPr userDrawn="1"/>
        </p:nvSpPr>
        <p:spPr>
          <a:xfrm>
            <a:off x="275418" y="5812544"/>
            <a:ext cx="6372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b="1" dirty="0" smtClean="0">
                <a:solidFill>
                  <a:schemeClr val="bg1"/>
                </a:solidFill>
                <a:latin typeface="Arial Narrow" pitchFamily="34" charset="0"/>
                <a:cs typeface="Arial"/>
              </a:rPr>
              <a:t>www.uam.es</a:t>
            </a:r>
            <a:endParaRPr lang="es-ES_tradnl" sz="700" b="1" dirty="0">
              <a:solidFill>
                <a:schemeClr val="bg1"/>
              </a:solidFill>
              <a:latin typeface="Arial Narrow" pitchFamily="34" charset="0"/>
              <a:cs typeface="Arial"/>
            </a:endParaRPr>
          </a:p>
        </p:txBody>
      </p:sp>
      <p:sp>
        <p:nvSpPr>
          <p:cNvPr id="24" name="Rectángulo 23"/>
          <p:cNvSpPr/>
          <p:nvPr userDrawn="1"/>
        </p:nvSpPr>
        <p:spPr>
          <a:xfrm>
            <a:off x="1398998" y="5372872"/>
            <a:ext cx="172356" cy="1723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5" name="Rectángulo 24"/>
          <p:cNvSpPr/>
          <p:nvPr userDrawn="1"/>
        </p:nvSpPr>
        <p:spPr>
          <a:xfrm>
            <a:off x="1398998" y="5597840"/>
            <a:ext cx="172356" cy="1723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6" name="Rectángulo 25"/>
          <p:cNvSpPr/>
          <p:nvPr userDrawn="1"/>
        </p:nvSpPr>
        <p:spPr>
          <a:xfrm>
            <a:off x="1397917" y="5818474"/>
            <a:ext cx="172356" cy="172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7" name="Imagen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16" y="1177898"/>
            <a:ext cx="1128559" cy="1517176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4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delo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727365"/>
            <a:ext cx="9095107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70" y="220553"/>
            <a:ext cx="1062633" cy="28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3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odelo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727365"/>
            <a:ext cx="9095107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70" y="220553"/>
            <a:ext cx="1062633" cy="281870"/>
          </a:xfrm>
          <a:prstGeom prst="rect">
            <a:avLst/>
          </a:prstGeom>
        </p:spPr>
      </p:pic>
      <p:sp>
        <p:nvSpPr>
          <p:cNvPr id="3" name="Marcador de posición de imagen 2"/>
          <p:cNvSpPr>
            <a:spLocks noGrp="1"/>
          </p:cNvSpPr>
          <p:nvPr>
            <p:ph type="pic" sz="quarter" idx="10"/>
          </p:nvPr>
        </p:nvSpPr>
        <p:spPr>
          <a:xfrm>
            <a:off x="-22225" y="727075"/>
            <a:ext cx="4199413" cy="54721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323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Modelo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727365"/>
            <a:ext cx="9095107" cy="5472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4" y="6342755"/>
            <a:ext cx="1256139" cy="353392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70" y="220553"/>
            <a:ext cx="1062633" cy="281870"/>
          </a:xfrm>
          <a:prstGeom prst="rect">
            <a:avLst/>
          </a:prstGeom>
        </p:spPr>
      </p:pic>
      <p:sp>
        <p:nvSpPr>
          <p:cNvPr id="3" name="Marcador de posición de imagen 2"/>
          <p:cNvSpPr>
            <a:spLocks noGrp="1"/>
          </p:cNvSpPr>
          <p:nvPr>
            <p:ph type="pic" sz="quarter" idx="10"/>
          </p:nvPr>
        </p:nvSpPr>
        <p:spPr>
          <a:xfrm>
            <a:off x="4880023" y="727796"/>
            <a:ext cx="4199413" cy="54721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5926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ierre present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287551"/>
              </a:gs>
              <a:gs pos="100000">
                <a:srgbClr val="00A65C"/>
              </a:gs>
            </a:gsLst>
            <a:lin ang="171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Imagen 7" descr="UAM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1510" y="2366229"/>
            <a:ext cx="2620978" cy="889190"/>
          </a:xfrm>
          <a:prstGeom prst="rect">
            <a:avLst/>
          </a:prstGeom>
        </p:spPr>
      </p:pic>
      <p:sp>
        <p:nvSpPr>
          <p:cNvPr id="9" name="CuadroTexto 8"/>
          <p:cNvSpPr txBox="1"/>
          <p:nvPr userDrawn="1"/>
        </p:nvSpPr>
        <p:spPr>
          <a:xfrm>
            <a:off x="3590592" y="3661448"/>
            <a:ext cx="19628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solidFill>
                  <a:schemeClr val="bg1"/>
                </a:solidFill>
                <a:latin typeface="Arial Narrow" pitchFamily="34" charset="0"/>
                <a:cs typeface="Arial"/>
              </a:rPr>
              <a:t>www.uam.es</a:t>
            </a:r>
            <a:endParaRPr lang="es-ES_tradnl" sz="1200" b="1" dirty="0">
              <a:solidFill>
                <a:schemeClr val="bg1"/>
              </a:solidFill>
              <a:latin typeface="Arial Narrow" pitchFamily="34" charset="0"/>
              <a:cs typeface="Arial"/>
            </a:endParaRPr>
          </a:p>
        </p:txBody>
      </p:sp>
      <p:sp>
        <p:nvSpPr>
          <p:cNvPr id="10" name="CuadroTexto 9"/>
          <p:cNvSpPr txBox="1"/>
          <p:nvPr userDrawn="1"/>
        </p:nvSpPr>
        <p:spPr>
          <a:xfrm>
            <a:off x="856526" y="5990306"/>
            <a:ext cx="2668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schemeClr val="bg1"/>
                </a:solidFill>
                <a:latin typeface="Helvetica"/>
                <a:cs typeface="Helvetica"/>
              </a:rPr>
              <a:t>f</a:t>
            </a:r>
            <a:r>
              <a:rPr lang="es-ES" sz="1200" b="1" dirty="0" err="1" smtClean="0">
                <a:solidFill>
                  <a:schemeClr val="bg1"/>
                </a:solidFill>
                <a:latin typeface="Helvetica"/>
                <a:cs typeface="Helvetica"/>
              </a:rPr>
              <a:t>acebook</a:t>
            </a:r>
            <a:r>
              <a:rPr lang="es-ES" sz="1100" dirty="0" smtClean="0">
                <a:solidFill>
                  <a:schemeClr val="bg1"/>
                </a:solidFill>
              </a:rPr>
              <a:t/>
            </a:r>
            <a:br>
              <a:rPr lang="es-ES" sz="1100" dirty="0" smtClean="0">
                <a:solidFill>
                  <a:schemeClr val="bg1"/>
                </a:solidFill>
              </a:rPr>
            </a:br>
            <a:endParaRPr lang="es-ES" sz="300" dirty="0" smtClean="0">
              <a:solidFill>
                <a:schemeClr val="bg1"/>
              </a:solidFill>
            </a:endParaRPr>
          </a:p>
          <a:p>
            <a:r>
              <a:rPr lang="es-ES" sz="900" dirty="0" err="1" smtClean="0">
                <a:solidFill>
                  <a:schemeClr val="bg1">
                    <a:lumMod val="95000"/>
                  </a:schemeClr>
                </a:solidFill>
                <a:latin typeface="Helvetica"/>
                <a:cs typeface="Helvetica"/>
              </a:rPr>
              <a:t>facebook.com</a:t>
            </a:r>
            <a:r>
              <a:rPr lang="es-ES" sz="900" dirty="0" smtClean="0">
                <a:solidFill>
                  <a:schemeClr val="bg1">
                    <a:lumMod val="95000"/>
                  </a:schemeClr>
                </a:solidFill>
                <a:latin typeface="Helvetica"/>
                <a:cs typeface="Helvetica"/>
              </a:rPr>
              <a:t>/</a:t>
            </a:r>
            <a:r>
              <a:rPr lang="es-ES" sz="900" dirty="0" err="1" smtClean="0">
                <a:solidFill>
                  <a:schemeClr val="bg1">
                    <a:lumMod val="95000"/>
                  </a:schemeClr>
                </a:solidFill>
                <a:latin typeface="Helvetica"/>
                <a:cs typeface="Helvetica"/>
              </a:rPr>
              <a:t>universidadautonomademadrid</a:t>
            </a:r>
            <a:endParaRPr lang="es-ES" sz="900" dirty="0">
              <a:solidFill>
                <a:schemeClr val="bg1">
                  <a:lumMod val="95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11" name="CuadroTexto 10"/>
          <p:cNvSpPr txBox="1"/>
          <p:nvPr userDrawn="1"/>
        </p:nvSpPr>
        <p:spPr>
          <a:xfrm>
            <a:off x="6803434" y="5979218"/>
            <a:ext cx="1512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 smtClean="0">
                <a:solidFill>
                  <a:schemeClr val="bg1"/>
                </a:solidFill>
                <a:latin typeface="Helvetica"/>
                <a:cs typeface="Helvetica"/>
              </a:rPr>
              <a:t>twitter</a:t>
            </a:r>
            <a:r>
              <a:rPr lang="es-ES" sz="1100" dirty="0" smtClean="0">
                <a:solidFill>
                  <a:schemeClr val="bg1"/>
                </a:solidFill>
              </a:rPr>
              <a:t/>
            </a:r>
            <a:br>
              <a:rPr lang="es-ES" sz="1100" dirty="0" smtClean="0">
                <a:solidFill>
                  <a:schemeClr val="bg1"/>
                </a:solidFill>
              </a:rPr>
            </a:br>
            <a:endParaRPr lang="es-ES" sz="300" dirty="0" smtClean="0">
              <a:solidFill>
                <a:schemeClr val="bg1"/>
              </a:solidFill>
            </a:endParaRPr>
          </a:p>
          <a:p>
            <a:r>
              <a:rPr lang="es-ES" sz="900" dirty="0" err="1">
                <a:solidFill>
                  <a:schemeClr val="bg1">
                    <a:lumMod val="95000"/>
                  </a:schemeClr>
                </a:solidFill>
                <a:latin typeface="Helvetica"/>
                <a:cs typeface="Helvetica"/>
              </a:rPr>
              <a:t>twitter.com</a:t>
            </a:r>
            <a:r>
              <a:rPr lang="es-ES" sz="900" dirty="0">
                <a:solidFill>
                  <a:schemeClr val="bg1">
                    <a:lumMod val="95000"/>
                  </a:schemeClr>
                </a:solidFill>
                <a:latin typeface="Helvetica"/>
                <a:cs typeface="Helvetica"/>
              </a:rPr>
              <a:t>/</a:t>
            </a:r>
            <a:r>
              <a:rPr lang="es-ES" sz="900" dirty="0" err="1">
                <a:solidFill>
                  <a:schemeClr val="bg1">
                    <a:lumMod val="95000"/>
                  </a:schemeClr>
                </a:solidFill>
                <a:latin typeface="Helvetica"/>
                <a:cs typeface="Helvetica"/>
              </a:rPr>
              <a:t>uam_madrid</a:t>
            </a:r>
            <a:endParaRPr lang="es-ES" sz="900" dirty="0">
              <a:solidFill>
                <a:schemeClr val="bg1">
                  <a:lumMod val="95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37031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22894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72" r:id="rId5"/>
    <p:sldLayoutId id="2147483673" r:id="rId6"/>
    <p:sldLayoutId id="214748367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914" y="-195943"/>
            <a:ext cx="6251323" cy="1016290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160743" y="480832"/>
            <a:ext cx="3827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</a:t>
            </a:r>
            <a:r>
              <a:rPr lang="es-ES" sz="2400" b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JornadasE</a:t>
            </a:r>
            <a:r>
              <a:rPr lang="es-E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 </a:t>
            </a:r>
            <a:endParaRPr lang="es-E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-39199" y="346446"/>
            <a:ext cx="241666" cy="46166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-84914" y="346446"/>
            <a:ext cx="411475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+mj-lt"/>
              </a:rPr>
              <a:t>X I</a:t>
            </a:r>
            <a:endParaRPr lang="es-E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166409" y="845766"/>
            <a:ext cx="302939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8BBC3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de mayo de 2019</a:t>
            </a:r>
          </a:p>
          <a:p>
            <a:r>
              <a:rPr lang="es-ES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Salón </a:t>
            </a:r>
            <a:r>
              <a:rPr lang="es-E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actos</a:t>
            </a:r>
          </a:p>
          <a:p>
            <a:r>
              <a:rPr lang="es-ES" sz="1200" b="1" dirty="0" smtClean="0">
                <a:solidFill>
                  <a:schemeClr val="bg1"/>
                </a:solidFill>
              </a:rPr>
              <a:t>09:00h </a:t>
            </a:r>
            <a:r>
              <a:rPr lang="es-ES" sz="1400" b="1" dirty="0" smtClean="0">
                <a:solidFill>
                  <a:schemeClr val="bg1"/>
                </a:solidFill>
              </a:rPr>
              <a:t> </a:t>
            </a:r>
            <a:r>
              <a:rPr lang="es-ES" sz="1200" dirty="0" smtClean="0">
                <a:solidFill>
                  <a:schemeClr val="bg1"/>
                </a:solidFill>
              </a:rPr>
              <a:t>Inauguración  Expo</a:t>
            </a:r>
          </a:p>
          <a:p>
            <a:r>
              <a:rPr lang="es-ES" sz="1200" dirty="0" smtClean="0">
                <a:solidFill>
                  <a:schemeClr val="bg1"/>
                </a:solidFill>
              </a:rPr>
              <a:t>Semana de la Educación Artística</a:t>
            </a:r>
          </a:p>
          <a:p>
            <a:r>
              <a:rPr lang="es-ES" sz="1200" b="1" dirty="0" smtClean="0">
                <a:solidFill>
                  <a:schemeClr val="bg1"/>
                </a:solidFill>
              </a:rPr>
              <a:t>09:30h -10:30h </a:t>
            </a:r>
            <a:r>
              <a:rPr lang="es-ES" sz="1200" dirty="0" smtClean="0">
                <a:solidFill>
                  <a:schemeClr val="bg1"/>
                </a:solidFill>
              </a:rPr>
              <a:t>Conferencia</a:t>
            </a:r>
          </a:p>
          <a:p>
            <a:r>
              <a:rPr lang="es-ES" sz="1200" dirty="0" smtClean="0">
                <a:solidFill>
                  <a:schemeClr val="bg1"/>
                </a:solidFill>
              </a:rPr>
              <a:t>Un mundo sin ARTE </a:t>
            </a:r>
          </a:p>
          <a:p>
            <a:r>
              <a:rPr lang="es-ES" sz="1200" dirty="0" smtClean="0">
                <a:solidFill>
                  <a:schemeClr val="bg1"/>
                </a:solidFill>
              </a:rPr>
              <a:t>por Raúl Díaz Obregón</a:t>
            </a:r>
          </a:p>
          <a:p>
            <a:r>
              <a:rPr lang="es-ES" sz="1200" b="1" dirty="0" smtClean="0">
                <a:solidFill>
                  <a:schemeClr val="bg1"/>
                </a:solidFill>
              </a:rPr>
              <a:t>10:30h -11:30h </a:t>
            </a:r>
            <a:r>
              <a:rPr lang="es-ES" sz="1200" dirty="0" smtClean="0">
                <a:solidFill>
                  <a:schemeClr val="bg1"/>
                </a:solidFill>
              </a:rPr>
              <a:t> Entrega </a:t>
            </a:r>
          </a:p>
          <a:p>
            <a:r>
              <a:rPr lang="es-ES" sz="1600" b="1" dirty="0" smtClean="0">
                <a:solidFill>
                  <a:srgbClr val="92D050"/>
                </a:solidFill>
              </a:rPr>
              <a:t>PREMIOS </a:t>
            </a:r>
            <a:r>
              <a:rPr lang="es-ES" sz="1600" b="1" dirty="0" err="1" smtClean="0">
                <a:solidFill>
                  <a:srgbClr val="92D050"/>
                </a:solidFill>
              </a:rPr>
              <a:t>ARTEspacios</a:t>
            </a:r>
            <a:endParaRPr lang="es-ES" sz="1600" b="1" dirty="0" smtClean="0">
              <a:solidFill>
                <a:srgbClr val="92D050"/>
              </a:solidFill>
            </a:endParaRPr>
          </a:p>
          <a:p>
            <a:r>
              <a:rPr lang="es-ES" sz="1200" dirty="0">
                <a:solidFill>
                  <a:schemeClr val="bg1"/>
                </a:solidFill>
              </a:rPr>
              <a:t>p</a:t>
            </a:r>
            <a:r>
              <a:rPr lang="es-ES" sz="1200" dirty="0" smtClean="0">
                <a:solidFill>
                  <a:schemeClr val="bg1"/>
                </a:solidFill>
              </a:rPr>
              <a:t>or Javier Murillo y Ángeles Saura</a:t>
            </a:r>
          </a:p>
          <a:p>
            <a:r>
              <a:rPr lang="es-ES" sz="1200" b="1" dirty="0" smtClean="0">
                <a:solidFill>
                  <a:schemeClr val="bg1"/>
                </a:solidFill>
              </a:rPr>
              <a:t>11:30- 12:30h  </a:t>
            </a:r>
            <a:r>
              <a:rPr lang="es-ES" sz="1200" dirty="0" smtClean="0">
                <a:solidFill>
                  <a:schemeClr val="bg1"/>
                </a:solidFill>
              </a:rPr>
              <a:t>Conferencia</a:t>
            </a:r>
          </a:p>
          <a:p>
            <a:r>
              <a:rPr lang="es-ES" sz="1200" dirty="0" smtClean="0">
                <a:solidFill>
                  <a:schemeClr val="bg1"/>
                </a:solidFill>
              </a:rPr>
              <a:t>Posibilidades </a:t>
            </a:r>
            <a:r>
              <a:rPr lang="es-ES" sz="1200" dirty="0">
                <a:solidFill>
                  <a:schemeClr val="bg1"/>
                </a:solidFill>
              </a:rPr>
              <a:t>de Ser a través del </a:t>
            </a:r>
            <a:r>
              <a:rPr lang="es-ES" sz="1200" dirty="0" smtClean="0">
                <a:solidFill>
                  <a:schemeClr val="bg1"/>
                </a:solidFill>
              </a:rPr>
              <a:t>ARTE </a:t>
            </a:r>
          </a:p>
          <a:p>
            <a:r>
              <a:rPr lang="es-ES" sz="1200" dirty="0" smtClean="0">
                <a:solidFill>
                  <a:schemeClr val="bg1"/>
                </a:solidFill>
              </a:rPr>
              <a:t>por Marian Cao</a:t>
            </a:r>
          </a:p>
          <a:p>
            <a:r>
              <a:rPr lang="es-ES" sz="1200" b="1" dirty="0" smtClean="0">
                <a:solidFill>
                  <a:schemeClr val="bg1"/>
                </a:solidFill>
              </a:rPr>
              <a:t>13:00- 14:00h </a:t>
            </a:r>
            <a:r>
              <a:rPr lang="es-ES" sz="1200" dirty="0" smtClean="0">
                <a:solidFill>
                  <a:schemeClr val="bg1"/>
                </a:solidFill>
              </a:rPr>
              <a:t>Teatro</a:t>
            </a:r>
          </a:p>
          <a:p>
            <a:r>
              <a:rPr lang="es-ES" sz="1200" dirty="0" smtClean="0">
                <a:solidFill>
                  <a:schemeClr val="bg1"/>
                </a:solidFill>
              </a:rPr>
              <a:t>La Batalla del ARTE</a:t>
            </a:r>
          </a:p>
          <a:p>
            <a:r>
              <a:rPr lang="es-ES" sz="1200" dirty="0" smtClean="0">
                <a:solidFill>
                  <a:schemeClr val="bg1"/>
                </a:solidFill>
              </a:rPr>
              <a:t>Por Grupo 262- Profesora </a:t>
            </a:r>
          </a:p>
          <a:p>
            <a:r>
              <a:rPr lang="es-ES" sz="1200" dirty="0" smtClean="0">
                <a:solidFill>
                  <a:schemeClr val="bg1"/>
                </a:solidFill>
              </a:rPr>
              <a:t>Mónica Sánchez </a:t>
            </a:r>
            <a:r>
              <a:rPr lang="es-ES" sz="1200" dirty="0" err="1" smtClean="0">
                <a:solidFill>
                  <a:schemeClr val="bg1"/>
                </a:solidFill>
              </a:rPr>
              <a:t>Aranegui</a:t>
            </a:r>
            <a:endParaRPr lang="es-ES" sz="1200" dirty="0" smtClean="0">
              <a:solidFill>
                <a:schemeClr val="bg1"/>
              </a:solidFill>
            </a:endParaRPr>
          </a:p>
          <a:p>
            <a:r>
              <a:rPr lang="es-ES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Aulas I-106 y I-104</a:t>
            </a:r>
            <a:endParaRPr lang="es-E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200" b="1" dirty="0" smtClean="0">
                <a:solidFill>
                  <a:schemeClr val="bg1"/>
                </a:solidFill>
              </a:rPr>
              <a:t>15:00h </a:t>
            </a:r>
            <a:r>
              <a:rPr lang="es-ES" sz="1200" dirty="0" smtClean="0">
                <a:solidFill>
                  <a:schemeClr val="bg1"/>
                </a:solidFill>
              </a:rPr>
              <a:t>Mesa redonda</a:t>
            </a:r>
          </a:p>
          <a:p>
            <a:r>
              <a:rPr lang="es-ES" sz="1200" dirty="0" smtClean="0">
                <a:solidFill>
                  <a:schemeClr val="bg1"/>
                </a:solidFill>
              </a:rPr>
              <a:t>EMAKIMONO, ARTE cooperativo</a:t>
            </a:r>
          </a:p>
          <a:p>
            <a:r>
              <a:rPr lang="es-ES" sz="1200" dirty="0">
                <a:solidFill>
                  <a:schemeClr val="bg1"/>
                </a:solidFill>
              </a:rPr>
              <a:t>e</a:t>
            </a:r>
            <a:r>
              <a:rPr lang="es-ES" sz="1200" dirty="0" smtClean="0">
                <a:solidFill>
                  <a:schemeClr val="bg1"/>
                </a:solidFill>
              </a:rPr>
              <a:t>n IES La Cabrera por</a:t>
            </a:r>
          </a:p>
          <a:p>
            <a:r>
              <a:rPr lang="es-ES" sz="1200" dirty="0" smtClean="0">
                <a:solidFill>
                  <a:schemeClr val="bg1"/>
                </a:solidFill>
              </a:rPr>
              <a:t>Mar Medina y Pablo Romero</a:t>
            </a:r>
          </a:p>
          <a:p>
            <a:r>
              <a:rPr lang="es-ES" sz="1200" b="1" dirty="0" smtClean="0">
                <a:solidFill>
                  <a:schemeClr val="bg1"/>
                </a:solidFill>
              </a:rPr>
              <a:t>15:30h </a:t>
            </a:r>
            <a:r>
              <a:rPr lang="es-ES" sz="1200" dirty="0" smtClean="0">
                <a:solidFill>
                  <a:schemeClr val="bg1"/>
                </a:solidFill>
              </a:rPr>
              <a:t>Taller artístico</a:t>
            </a:r>
          </a:p>
          <a:p>
            <a:r>
              <a:rPr lang="es-ES" sz="1200" dirty="0" err="1" smtClean="0">
                <a:solidFill>
                  <a:schemeClr val="bg1"/>
                </a:solidFill>
              </a:rPr>
              <a:t>Transurbancias</a:t>
            </a:r>
            <a:r>
              <a:rPr lang="es-ES" sz="1200" dirty="0" smtClean="0">
                <a:solidFill>
                  <a:schemeClr val="bg1"/>
                </a:solidFill>
              </a:rPr>
              <a:t> y </a:t>
            </a:r>
            <a:r>
              <a:rPr lang="es-ES" sz="1200" dirty="0" err="1" smtClean="0">
                <a:solidFill>
                  <a:schemeClr val="bg1"/>
                </a:solidFill>
              </a:rPr>
              <a:t>peripateos</a:t>
            </a:r>
            <a:r>
              <a:rPr lang="es-ES" sz="1200" dirty="0" smtClean="0">
                <a:solidFill>
                  <a:schemeClr val="bg1"/>
                </a:solidFill>
              </a:rPr>
              <a:t>, el paisaje como experiencia por Francisco </a:t>
            </a:r>
            <a:r>
              <a:rPr lang="es-ES" sz="1200" dirty="0" err="1" smtClean="0">
                <a:solidFill>
                  <a:schemeClr val="bg1"/>
                </a:solidFill>
              </a:rPr>
              <a:t>Navamuel</a:t>
            </a:r>
            <a:endParaRPr lang="es-ES" sz="1200" dirty="0">
              <a:solidFill>
                <a:schemeClr val="bg1"/>
              </a:solidFill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861" y="1167952"/>
            <a:ext cx="606338" cy="21577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732" y="1728683"/>
            <a:ext cx="2426696" cy="62078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149" y="6148214"/>
            <a:ext cx="1243762" cy="364166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6166409" y="5957754"/>
            <a:ext cx="244300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 smtClean="0">
                <a:solidFill>
                  <a:schemeClr val="bg1"/>
                </a:solidFill>
              </a:rPr>
              <a:t>Organiza: Ángeles Saura </a:t>
            </a:r>
          </a:p>
          <a:p>
            <a:r>
              <a:rPr lang="es-ES" sz="1050" dirty="0" smtClean="0">
                <a:solidFill>
                  <a:schemeClr val="bg1"/>
                </a:solidFill>
              </a:rPr>
              <a:t>Departamento Educación </a:t>
            </a:r>
          </a:p>
          <a:p>
            <a:r>
              <a:rPr lang="es-ES" sz="1050" dirty="0" smtClean="0">
                <a:solidFill>
                  <a:schemeClr val="bg1"/>
                </a:solidFill>
              </a:rPr>
              <a:t>Artística, Plástica y visual </a:t>
            </a:r>
          </a:p>
          <a:p>
            <a:r>
              <a:rPr lang="es-ES" sz="1050" b="1" dirty="0">
                <a:solidFill>
                  <a:srgbClr val="92D050"/>
                </a:solidFill>
              </a:rPr>
              <a:t>Patrocina MESOB-DIBUJO </a:t>
            </a:r>
          </a:p>
          <a:p>
            <a:pPr algn="ctr"/>
            <a:endParaRPr lang="es-ES" sz="1050" dirty="0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123406" y="6662057"/>
            <a:ext cx="3892731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C000"/>
                </a:solidFill>
              </a:rPr>
              <a:t>16 de mayo de 2019</a:t>
            </a:r>
            <a:endParaRPr lang="es-ES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67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2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UAM5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2" id="{DCCB0145-F64F-4277-84D7-C194DA8F2DAA}" vid="{F6A595EB-230C-4208-A272-E7AC6054B2C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UAM50_Plantilla de presentacin</Template>
  <TotalTime>84</TotalTime>
  <Words>125</Words>
  <Application>Microsoft Office PowerPoint</Application>
  <PresentationFormat>Presentación en pantalla (4:3)</PresentationFormat>
  <Paragraphs>31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Helvetica</vt:lpstr>
      <vt:lpstr>Plantilla UAM50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MA.5012032</dc:creator>
  <cp:lastModifiedBy>Pedro Aceves Tome</cp:lastModifiedBy>
  <cp:revision>13</cp:revision>
  <dcterms:created xsi:type="dcterms:W3CDTF">2019-03-22T09:52:01Z</dcterms:created>
  <dcterms:modified xsi:type="dcterms:W3CDTF">2019-05-14T08:29:28Z</dcterms:modified>
</cp:coreProperties>
</file>