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3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21/01/2020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21/01/2020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21/01/2020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21/01/2020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21/01/2020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21/01/2020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21/01/2020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90504-CDB4-435C-9F25-CA41550D1210}" type="datetimeFigureOut">
              <a:rPr lang="es-ES" smtClean="0"/>
              <a:pPr/>
              <a:t>21/01/2020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36004" y="270878"/>
            <a:ext cx="9144000" cy="6858000"/>
          </a:xfrm>
          <a:prstGeom prst="rect">
            <a:avLst/>
          </a:prstGeom>
          <a:gradFill flip="none" rotWithShape="1">
            <a:gsLst>
              <a:gs pos="27000">
                <a:schemeClr val="accent6">
                  <a:lumMod val="60000"/>
                  <a:lumOff val="40000"/>
                  <a:alpha val="72000"/>
                </a:schemeClr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32048" y="1092873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s-ES" sz="3600" b="1" i="1" dirty="0">
                <a:latin typeface="+mn-lt"/>
              </a:rPr>
              <a:t>EDUCACIÓN EMOCIONAL EN LA ESCUELA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44759" y="3699878"/>
            <a:ext cx="4027984" cy="2112640"/>
          </a:xfrm>
        </p:spPr>
        <p:txBody>
          <a:bodyPr>
            <a:normAutofit/>
          </a:bodyPr>
          <a:lstStyle/>
          <a:p>
            <a:pPr algn="l"/>
            <a:r>
              <a:rPr lang="es-E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Ponente: SILVIA BENITO MORENO</a:t>
            </a:r>
          </a:p>
          <a:p>
            <a:pPr algn="l"/>
            <a:r>
              <a:rPr lang="es-E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Licenciada en Psicología</a:t>
            </a:r>
          </a:p>
          <a:p>
            <a:pPr algn="l"/>
            <a:r>
              <a:rPr lang="es-E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Orientadora Educativa – CAM</a:t>
            </a:r>
          </a:p>
          <a:p>
            <a:pPr algn="l"/>
            <a:r>
              <a:rPr lang="es-E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Directora del EOP La Latina</a:t>
            </a:r>
          </a:p>
          <a:p>
            <a:pPr algn="l"/>
            <a:r>
              <a:rPr lang="es-ES" sz="2000" b="1" dirty="0"/>
              <a:t> </a:t>
            </a:r>
          </a:p>
        </p:txBody>
      </p:sp>
      <p:sp>
        <p:nvSpPr>
          <p:cNvPr id="15" name="2 Subtítulo"/>
          <p:cNvSpPr txBox="1">
            <a:spLocks/>
          </p:cNvSpPr>
          <p:nvPr/>
        </p:nvSpPr>
        <p:spPr>
          <a:xfrm>
            <a:off x="611560" y="5988496"/>
            <a:ext cx="7992888" cy="752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Salón de Actos de la Facultad de Formación de Profesorado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Educación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11 Imagen" descr="logosjunto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100991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CE7D79-54D6-BF48-8854-8B248CDE4B7A}"/>
              </a:ext>
            </a:extLst>
          </p:cNvPr>
          <p:cNvSpPr txBox="1"/>
          <p:nvPr/>
        </p:nvSpPr>
        <p:spPr>
          <a:xfrm>
            <a:off x="844759" y="3057891"/>
            <a:ext cx="38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4 de febrero de 2020</a:t>
            </a:r>
          </a:p>
          <a:p>
            <a:r>
              <a:rPr lang="es-ES" b="1" dirty="0">
                <a:solidFill>
                  <a:srgbClr val="FF0000"/>
                </a:solidFill>
              </a:rPr>
              <a:t>17:30 a 18:30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7F97ED4-BC45-664E-BD3C-030062508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12" y="2264529"/>
            <a:ext cx="4027984" cy="35748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43</Words>
  <Application>Microsoft Office PowerPoint</Application>
  <PresentationFormat>Presentación en pantalla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EDUCACIÓN EMOCIONAL EN LA ESCUELA</vt:lpstr>
    </vt:vector>
  </TitlesOfParts>
  <Company>Your Company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Your User Name</dc:creator>
  <cp:lastModifiedBy>agapito.garcia@uam.es</cp:lastModifiedBy>
  <cp:revision>6</cp:revision>
  <dcterms:created xsi:type="dcterms:W3CDTF">2011-09-21T09:57:58Z</dcterms:created>
  <dcterms:modified xsi:type="dcterms:W3CDTF">2020-01-21T10:14:14Z</dcterms:modified>
</cp:coreProperties>
</file>