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4"/>
    <p:sldMasterId id="2147483777" r:id="rId5"/>
  </p:sldMasterIdLst>
  <p:notesMasterIdLst>
    <p:notesMasterId r:id="rId7"/>
  </p:notesMasterIdLst>
  <p:handoutMasterIdLst>
    <p:handoutMasterId r:id="rId8"/>
  </p:handoutMasterIdLst>
  <p:sldIdLst>
    <p:sldId id="300" r:id="rId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0">
          <p15:clr>
            <a:srgbClr val="A4A3A4"/>
          </p15:clr>
        </p15:guide>
        <p15:guide id="2" pos="33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BF41"/>
    <a:srgbClr val="4A7729"/>
    <a:srgbClr val="0077C8"/>
    <a:srgbClr val="477427"/>
    <a:srgbClr val="466F36"/>
    <a:srgbClr val="0074B0"/>
    <a:srgbClr val="0075BB"/>
    <a:srgbClr val="5A7636"/>
    <a:srgbClr val="00A4D2"/>
    <a:srgbClr val="0096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807"/>
  </p:normalViewPr>
  <p:slideViewPr>
    <p:cSldViewPr snapToGrid="0" snapToObjects="1" showGuides="1">
      <p:cViewPr varScale="1">
        <p:scale>
          <a:sx n="108" d="100"/>
          <a:sy n="108" d="100"/>
        </p:scale>
        <p:origin x="1350" y="84"/>
      </p:cViewPr>
      <p:guideLst>
        <p:guide orient="horz" pos="3960"/>
        <p:guide pos="33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30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942F6-C344-7949-A759-3B68015B68A9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EAC43-BE30-904B-A7A4-5C3A5A6B30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052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78C9B-6DDE-1A47-80F8-ADACAF1B83E8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D4AAF-8164-9744-9CD0-C82645C4CA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71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D5494-0A1E-EE4C-AEC5-56893F0E5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9924" y="1093487"/>
            <a:ext cx="6595712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20241D-9D76-FC49-98E8-5CDC25412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9924" y="3573162"/>
            <a:ext cx="6595712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49140A-3254-7747-9963-81D028C6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948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96199-5B16-0143-A9A8-312D3681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08837B-DF6A-6F48-A4AD-D84F46C8F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571084-11A6-B344-83E7-D25975FA2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065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E3FF2B-BF27-324D-A5B9-0509BF242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40" y="365126"/>
            <a:ext cx="7206124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1CD5DD-3FA3-E043-A38A-C0605FCABA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241" y="1838026"/>
            <a:ext cx="3465095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F3E495-81ED-8546-B3D9-57372822D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5393" y="1825625"/>
            <a:ext cx="3493971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B4588C-B3BF-034E-ACC8-1488980D5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5648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1CAC0-B23F-ED4C-AF93-1ED73A1F7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870" y="449264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DB02AFF-1C9B-9A48-9FE7-DDCB30EB61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59140" y="457200"/>
            <a:ext cx="3493971" cy="5403852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9B9C3F-44A9-284A-8188-E21B0BC2F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7870" y="2049464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03255A-D6E7-CB49-AEB1-6EFD5A59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56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s y Tex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solidFill>
            <a:srgbClr val="4A7729"/>
          </a:solidFill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6" name="Marcador de texto 24"/>
          <p:cNvSpPr>
            <a:spLocks noGrp="1"/>
          </p:cNvSpPr>
          <p:nvPr>
            <p:ph type="body" sz="quarter" idx="18" hasCustomPrompt="1"/>
          </p:nvPr>
        </p:nvSpPr>
        <p:spPr>
          <a:xfrm>
            <a:off x="1975307" y="1447594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123.456</a:t>
            </a:r>
          </a:p>
        </p:txBody>
      </p:sp>
      <p:sp>
        <p:nvSpPr>
          <p:cNvPr id="37" name="Marcador de texto 24"/>
          <p:cNvSpPr>
            <a:spLocks noGrp="1"/>
          </p:cNvSpPr>
          <p:nvPr>
            <p:ph type="body" sz="quarter" idx="19" hasCustomPrompt="1"/>
          </p:nvPr>
        </p:nvSpPr>
        <p:spPr>
          <a:xfrm>
            <a:off x="1975307" y="1776668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41" name="Marcador de texto 24"/>
          <p:cNvSpPr>
            <a:spLocks noGrp="1"/>
          </p:cNvSpPr>
          <p:nvPr>
            <p:ph type="body" sz="quarter" idx="22" hasCustomPrompt="1"/>
          </p:nvPr>
        </p:nvSpPr>
        <p:spPr>
          <a:xfrm>
            <a:off x="1975307" y="3933313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123.456</a:t>
            </a:r>
          </a:p>
        </p:txBody>
      </p:sp>
      <p:sp>
        <p:nvSpPr>
          <p:cNvPr id="42" name="Marcador de texto 24"/>
          <p:cNvSpPr>
            <a:spLocks noGrp="1"/>
          </p:cNvSpPr>
          <p:nvPr>
            <p:ph type="body" sz="quarter" idx="23" hasCustomPrompt="1"/>
          </p:nvPr>
        </p:nvSpPr>
        <p:spPr>
          <a:xfrm>
            <a:off x="1975307" y="4262387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43" name="Marcador de texto 24"/>
          <p:cNvSpPr>
            <a:spLocks noGrp="1"/>
          </p:cNvSpPr>
          <p:nvPr>
            <p:ph type="body" sz="quarter" idx="24" hasCustomPrompt="1"/>
          </p:nvPr>
        </p:nvSpPr>
        <p:spPr>
          <a:xfrm>
            <a:off x="1975307" y="5011419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1</a:t>
            </a:r>
          </a:p>
        </p:txBody>
      </p:sp>
      <p:sp>
        <p:nvSpPr>
          <p:cNvPr id="44" name="Marcador de texto 24"/>
          <p:cNvSpPr>
            <a:spLocks noGrp="1"/>
          </p:cNvSpPr>
          <p:nvPr>
            <p:ph type="body" sz="quarter" idx="25" hasCustomPrompt="1"/>
          </p:nvPr>
        </p:nvSpPr>
        <p:spPr>
          <a:xfrm>
            <a:off x="1975307" y="5340493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46" name="Marcador de texto 24"/>
          <p:cNvSpPr>
            <a:spLocks noGrp="1"/>
          </p:cNvSpPr>
          <p:nvPr>
            <p:ph type="body" sz="quarter" idx="26" hasCustomPrompt="1"/>
          </p:nvPr>
        </p:nvSpPr>
        <p:spPr>
          <a:xfrm>
            <a:off x="2447022" y="2001192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12.345</a:t>
            </a:r>
          </a:p>
        </p:txBody>
      </p:sp>
      <p:sp>
        <p:nvSpPr>
          <p:cNvPr id="47" name="Marcador de texto 24"/>
          <p:cNvSpPr>
            <a:spLocks noGrp="1"/>
          </p:cNvSpPr>
          <p:nvPr>
            <p:ph type="body" sz="quarter" idx="27" hasCustomPrompt="1"/>
          </p:nvPr>
        </p:nvSpPr>
        <p:spPr>
          <a:xfrm>
            <a:off x="2447021" y="2293982"/>
            <a:ext cx="2730501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48" name="Marcador de texto 24"/>
          <p:cNvSpPr>
            <a:spLocks noGrp="1"/>
          </p:cNvSpPr>
          <p:nvPr>
            <p:ph type="body" sz="quarter" idx="28" hasCustomPrompt="1"/>
          </p:nvPr>
        </p:nvSpPr>
        <p:spPr>
          <a:xfrm>
            <a:off x="2447022" y="2642895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3</a:t>
            </a:r>
          </a:p>
        </p:txBody>
      </p:sp>
      <p:sp>
        <p:nvSpPr>
          <p:cNvPr id="49" name="Marcador de texto 24"/>
          <p:cNvSpPr>
            <a:spLocks noGrp="1"/>
          </p:cNvSpPr>
          <p:nvPr>
            <p:ph type="body" sz="quarter" idx="29" hasCustomPrompt="1"/>
          </p:nvPr>
        </p:nvSpPr>
        <p:spPr>
          <a:xfrm>
            <a:off x="2447022" y="2926614"/>
            <a:ext cx="2730500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82" name="Marcador de texto 24"/>
          <p:cNvSpPr>
            <a:spLocks noGrp="1"/>
          </p:cNvSpPr>
          <p:nvPr>
            <p:ph type="body" sz="quarter" idx="30" hasCustomPrompt="1"/>
          </p:nvPr>
        </p:nvSpPr>
        <p:spPr>
          <a:xfrm>
            <a:off x="5497881" y="1447594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 baseline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1</a:t>
            </a:r>
          </a:p>
        </p:txBody>
      </p:sp>
      <p:sp>
        <p:nvSpPr>
          <p:cNvPr id="83" name="Marcador de texto 24"/>
          <p:cNvSpPr>
            <a:spLocks noGrp="1"/>
          </p:cNvSpPr>
          <p:nvPr>
            <p:ph type="body" sz="quarter" idx="31" hasCustomPrompt="1"/>
          </p:nvPr>
        </p:nvSpPr>
        <p:spPr>
          <a:xfrm>
            <a:off x="5497881" y="1776668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84" name="Marcador de texto 24"/>
          <p:cNvSpPr>
            <a:spLocks noGrp="1"/>
          </p:cNvSpPr>
          <p:nvPr>
            <p:ph type="body" sz="quarter" idx="32" hasCustomPrompt="1"/>
          </p:nvPr>
        </p:nvSpPr>
        <p:spPr>
          <a:xfrm>
            <a:off x="5497881" y="3933313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231.456</a:t>
            </a:r>
          </a:p>
        </p:txBody>
      </p:sp>
      <p:sp>
        <p:nvSpPr>
          <p:cNvPr id="85" name="Marcador de texto 24"/>
          <p:cNvSpPr>
            <a:spLocks noGrp="1"/>
          </p:cNvSpPr>
          <p:nvPr>
            <p:ph type="body" sz="quarter" idx="33" hasCustomPrompt="1"/>
          </p:nvPr>
        </p:nvSpPr>
        <p:spPr>
          <a:xfrm>
            <a:off x="5497881" y="4262387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86" name="Marcador de texto 24"/>
          <p:cNvSpPr>
            <a:spLocks noGrp="1"/>
          </p:cNvSpPr>
          <p:nvPr>
            <p:ph type="body" sz="quarter" idx="34" hasCustomPrompt="1"/>
          </p:nvPr>
        </p:nvSpPr>
        <p:spPr>
          <a:xfrm>
            <a:off x="5497881" y="5011419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321.654</a:t>
            </a:r>
          </a:p>
        </p:txBody>
      </p:sp>
      <p:sp>
        <p:nvSpPr>
          <p:cNvPr id="87" name="Marcador de texto 24"/>
          <p:cNvSpPr>
            <a:spLocks noGrp="1"/>
          </p:cNvSpPr>
          <p:nvPr>
            <p:ph type="body" sz="quarter" idx="35" hasCustomPrompt="1"/>
          </p:nvPr>
        </p:nvSpPr>
        <p:spPr>
          <a:xfrm>
            <a:off x="5497881" y="5340493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88" name="Marcador de texto 24"/>
          <p:cNvSpPr>
            <a:spLocks noGrp="1"/>
          </p:cNvSpPr>
          <p:nvPr>
            <p:ph type="body" sz="quarter" idx="36" hasCustomPrompt="1"/>
          </p:nvPr>
        </p:nvSpPr>
        <p:spPr>
          <a:xfrm>
            <a:off x="5969596" y="2001192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12.345</a:t>
            </a:r>
          </a:p>
        </p:txBody>
      </p:sp>
      <p:sp>
        <p:nvSpPr>
          <p:cNvPr id="89" name="Marcador de texto 24"/>
          <p:cNvSpPr>
            <a:spLocks noGrp="1"/>
          </p:cNvSpPr>
          <p:nvPr>
            <p:ph type="body" sz="quarter" idx="37" hasCustomPrompt="1"/>
          </p:nvPr>
        </p:nvSpPr>
        <p:spPr>
          <a:xfrm>
            <a:off x="5969595" y="2293982"/>
            <a:ext cx="2730501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90" name="Marcador de texto 24"/>
          <p:cNvSpPr>
            <a:spLocks noGrp="1"/>
          </p:cNvSpPr>
          <p:nvPr>
            <p:ph type="body" sz="quarter" idx="38" hasCustomPrompt="1"/>
          </p:nvPr>
        </p:nvSpPr>
        <p:spPr>
          <a:xfrm>
            <a:off x="5969596" y="2642895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65.321</a:t>
            </a:r>
          </a:p>
        </p:txBody>
      </p:sp>
      <p:sp>
        <p:nvSpPr>
          <p:cNvPr id="91" name="Marcador de texto 24"/>
          <p:cNvSpPr>
            <a:spLocks noGrp="1"/>
          </p:cNvSpPr>
          <p:nvPr>
            <p:ph type="body" sz="quarter" idx="39" hasCustomPrompt="1"/>
          </p:nvPr>
        </p:nvSpPr>
        <p:spPr>
          <a:xfrm>
            <a:off x="5969596" y="2926614"/>
            <a:ext cx="2730500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28" name="Título 92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24789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053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pantalla comp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arcador de pie de página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948457" y="-6727"/>
            <a:ext cx="8201428" cy="6371694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9153928"/>
              <a:gd name="connsiteY0" fmla="*/ 6869456 h 6869456"/>
              <a:gd name="connsiteX1" fmla="*/ 4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9153928"/>
              <a:gd name="connsiteY0" fmla="*/ 6869456 h 6869456"/>
              <a:gd name="connsiteX1" fmla="*/ 4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9153928"/>
              <a:gd name="connsiteY0" fmla="*/ 6869456 h 6869456"/>
              <a:gd name="connsiteX1" fmla="*/ 1401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8201428"/>
              <a:gd name="connsiteY0" fmla="*/ 6361456 h 6863897"/>
              <a:gd name="connsiteX1" fmla="*/ 448735 w 8201428"/>
              <a:gd name="connsiteY1" fmla="*/ 8242 h 6863897"/>
              <a:gd name="connsiteX2" fmla="*/ 8201428 w 8201428"/>
              <a:gd name="connsiteY2" fmla="*/ 0 h 6863897"/>
              <a:gd name="connsiteX3" fmla="*/ 8195542 w 8201428"/>
              <a:gd name="connsiteY3" fmla="*/ 6863897 h 6863897"/>
              <a:gd name="connsiteX4" fmla="*/ 0 w 8201428"/>
              <a:gd name="connsiteY4" fmla="*/ 6361456 h 6863897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2285 h 6374869"/>
              <a:gd name="connsiteX1" fmla="*/ 884164 w 8201428"/>
              <a:gd name="connsiteY1" fmla="*/ 0 h 6374869"/>
              <a:gd name="connsiteX2" fmla="*/ 8201428 w 8201428"/>
              <a:gd name="connsiteY2" fmla="*/ 829 h 6374869"/>
              <a:gd name="connsiteX3" fmla="*/ 8186471 w 8201428"/>
              <a:gd name="connsiteY3" fmla="*/ 6374869 h 6374869"/>
              <a:gd name="connsiteX4" fmla="*/ 0 w 8201428"/>
              <a:gd name="connsiteY4" fmla="*/ 6362285 h 6374869"/>
              <a:gd name="connsiteX0" fmla="*/ 0 w 8201428"/>
              <a:gd name="connsiteY0" fmla="*/ 6362285 h 6374869"/>
              <a:gd name="connsiteX1" fmla="*/ 466878 w 8201428"/>
              <a:gd name="connsiteY1" fmla="*/ 0 h 6374869"/>
              <a:gd name="connsiteX2" fmla="*/ 8201428 w 8201428"/>
              <a:gd name="connsiteY2" fmla="*/ 829 h 6374869"/>
              <a:gd name="connsiteX3" fmla="*/ 8186471 w 8201428"/>
              <a:gd name="connsiteY3" fmla="*/ 6374869 h 6374869"/>
              <a:gd name="connsiteX4" fmla="*/ 0 w 8201428"/>
              <a:gd name="connsiteY4" fmla="*/ 6362285 h 6374869"/>
              <a:gd name="connsiteX0" fmla="*/ 0 w 8201428"/>
              <a:gd name="connsiteY0" fmla="*/ 6362285 h 6371694"/>
              <a:gd name="connsiteX1" fmla="*/ 466878 w 8201428"/>
              <a:gd name="connsiteY1" fmla="*/ 0 h 6371694"/>
              <a:gd name="connsiteX2" fmla="*/ 8201428 w 8201428"/>
              <a:gd name="connsiteY2" fmla="*/ 829 h 6371694"/>
              <a:gd name="connsiteX3" fmla="*/ 8195996 w 8201428"/>
              <a:gd name="connsiteY3" fmla="*/ 6371694 h 6371694"/>
              <a:gd name="connsiteX4" fmla="*/ 0 w 8201428"/>
              <a:gd name="connsiteY4" fmla="*/ 6362285 h 637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1428" h="6371694">
                <a:moveTo>
                  <a:pt x="0" y="6362285"/>
                </a:moveTo>
                <a:lnTo>
                  <a:pt x="466878" y="0"/>
                </a:lnTo>
                <a:lnTo>
                  <a:pt x="8201428" y="829"/>
                </a:lnTo>
                <a:cubicBezTo>
                  <a:pt x="8196442" y="2125509"/>
                  <a:pt x="8200982" y="4247014"/>
                  <a:pt x="8195996" y="6371694"/>
                </a:cubicBezTo>
                <a:lnTo>
                  <a:pt x="0" y="6362285"/>
                </a:lnTo>
                <a:close/>
              </a:path>
            </a:pathLst>
          </a:custGeom>
          <a:noFill/>
        </p:spPr>
        <p:txBody>
          <a:bodyPr rIns="182880" anchor="t"/>
          <a:lstStyle>
            <a:lvl1pPr marL="171450" indent="-171450" algn="ctr">
              <a:buFont typeface="Arial"/>
              <a:buChar char="•"/>
              <a:defRPr b="0" i="0" baseline="0"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r>
              <a:rPr lang="en-US" dirty="0"/>
              <a:t> al </a:t>
            </a:r>
            <a:r>
              <a:rPr lang="en-US" dirty="0" err="1"/>
              <a:t>ancho</a:t>
            </a:r>
            <a:r>
              <a:rPr lang="en-US" dirty="0"/>
              <a:t> de </a:t>
            </a:r>
            <a:r>
              <a:rPr lang="en-US" dirty="0" err="1"/>
              <a:t>página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8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">
    <p:bg>
      <p:bgPr>
        <a:solidFill>
          <a:srgbClr val="5A76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Rectángulo 9"/>
          <p:cNvSpPr/>
          <p:nvPr userDrawn="1"/>
        </p:nvSpPr>
        <p:spPr>
          <a:xfrm>
            <a:off x="0" y="0"/>
            <a:ext cx="9144000" cy="6356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ítulo 17"/>
          <p:cNvSpPr>
            <a:spLocks noGrp="1"/>
          </p:cNvSpPr>
          <p:nvPr>
            <p:ph type="title" hasCustomPrompt="1"/>
          </p:nvPr>
        </p:nvSpPr>
        <p:spPr>
          <a:xfrm>
            <a:off x="1975307" y="1342168"/>
            <a:ext cx="2816384" cy="180272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3000" b="0" baseline="0"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Clic para editar título de portadilla</a:t>
            </a:r>
            <a:endParaRPr lang="es-ES" dirty="0"/>
          </a:p>
        </p:txBody>
      </p:sp>
      <p:sp>
        <p:nvSpPr>
          <p:cNvPr id="21" name="Marcador de texto 20"/>
          <p:cNvSpPr>
            <a:spLocks noGrp="1"/>
          </p:cNvSpPr>
          <p:nvPr>
            <p:ph type="body" sz="quarter" idx="13"/>
          </p:nvPr>
        </p:nvSpPr>
        <p:spPr>
          <a:xfrm>
            <a:off x="1975307" y="3302454"/>
            <a:ext cx="2642053" cy="175940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22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4762045" y="-7547"/>
            <a:ext cx="4392753" cy="6371444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  <a:gd name="connsiteX0" fmla="*/ 0 w 1196241"/>
              <a:gd name="connsiteY0" fmla="*/ 6362372 h 6363324"/>
              <a:gd name="connsiteX1" fmla="*/ 17133 w 1196241"/>
              <a:gd name="connsiteY1" fmla="*/ 2503084 h 6363324"/>
              <a:gd name="connsiteX2" fmla="*/ 1196241 w 1196241"/>
              <a:gd name="connsiteY2" fmla="*/ 0 h 6363324"/>
              <a:gd name="connsiteX3" fmla="*/ 976196 w 1196241"/>
              <a:gd name="connsiteY3" fmla="*/ 6363324 h 6363324"/>
              <a:gd name="connsiteX4" fmla="*/ 0 w 1196241"/>
              <a:gd name="connsiteY4" fmla="*/ 6362372 h 6363324"/>
              <a:gd name="connsiteX0" fmla="*/ 0 w 1202435"/>
              <a:gd name="connsiteY0" fmla="*/ 6362372 h 6363324"/>
              <a:gd name="connsiteX1" fmla="*/ 17133 w 1202435"/>
              <a:gd name="connsiteY1" fmla="*/ 2503084 h 6363324"/>
              <a:gd name="connsiteX2" fmla="*/ 1196241 w 1202435"/>
              <a:gd name="connsiteY2" fmla="*/ 0 h 6363324"/>
              <a:gd name="connsiteX3" fmla="*/ 1202435 w 1202435"/>
              <a:gd name="connsiteY3" fmla="*/ 6363324 h 6363324"/>
              <a:gd name="connsiteX4" fmla="*/ 0 w 1202435"/>
              <a:gd name="connsiteY4" fmla="*/ 6362372 h 6363324"/>
              <a:gd name="connsiteX0" fmla="*/ 19693 w 1222128"/>
              <a:gd name="connsiteY0" fmla="*/ 6363002 h 6363954"/>
              <a:gd name="connsiteX1" fmla="*/ 62 w 1222128"/>
              <a:gd name="connsiteY1" fmla="*/ 0 h 6363954"/>
              <a:gd name="connsiteX2" fmla="*/ 1215934 w 1222128"/>
              <a:gd name="connsiteY2" fmla="*/ 630 h 6363954"/>
              <a:gd name="connsiteX3" fmla="*/ 1222128 w 1222128"/>
              <a:gd name="connsiteY3" fmla="*/ 6363954 h 6363954"/>
              <a:gd name="connsiteX4" fmla="*/ 19693 w 1222128"/>
              <a:gd name="connsiteY4" fmla="*/ 6363002 h 636395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4224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1444 h 6371444"/>
              <a:gd name="connsiteX1" fmla="*/ 142414 w 1366459"/>
              <a:gd name="connsiteY1" fmla="*/ 2545 h 6371444"/>
              <a:gd name="connsiteX2" fmla="*/ 1364224 w 1366459"/>
              <a:gd name="connsiteY2" fmla="*/ 0 h 6371444"/>
              <a:gd name="connsiteX3" fmla="*/ 1366459 w 1366459"/>
              <a:gd name="connsiteY3" fmla="*/ 6363324 h 6371444"/>
              <a:gd name="connsiteX4" fmla="*/ 0 w 1366459"/>
              <a:gd name="connsiteY4" fmla="*/ 6371444 h 6371444"/>
              <a:gd name="connsiteX0" fmla="*/ 0 w 1381306"/>
              <a:gd name="connsiteY0" fmla="*/ 6371444 h 6371444"/>
              <a:gd name="connsiteX1" fmla="*/ 157261 w 1381306"/>
              <a:gd name="connsiteY1" fmla="*/ 2545 h 6371444"/>
              <a:gd name="connsiteX2" fmla="*/ 1379071 w 1381306"/>
              <a:gd name="connsiteY2" fmla="*/ 0 h 6371444"/>
              <a:gd name="connsiteX3" fmla="*/ 1381306 w 1381306"/>
              <a:gd name="connsiteY3" fmla="*/ 6363324 h 6371444"/>
              <a:gd name="connsiteX4" fmla="*/ 0 w 1381306"/>
              <a:gd name="connsiteY4" fmla="*/ 6371444 h 6371444"/>
              <a:gd name="connsiteX0" fmla="*/ 0 w 1369428"/>
              <a:gd name="connsiteY0" fmla="*/ 6371444 h 6371444"/>
              <a:gd name="connsiteX1" fmla="*/ 145383 w 1369428"/>
              <a:gd name="connsiteY1" fmla="*/ 2545 h 6371444"/>
              <a:gd name="connsiteX2" fmla="*/ 1367193 w 1369428"/>
              <a:gd name="connsiteY2" fmla="*/ 0 h 6371444"/>
              <a:gd name="connsiteX3" fmla="*/ 1369428 w 1369428"/>
              <a:gd name="connsiteY3" fmla="*/ 6363324 h 6371444"/>
              <a:gd name="connsiteX4" fmla="*/ 0 w 1369428"/>
              <a:gd name="connsiteY4" fmla="*/ 6371444 h 63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428" h="6371444">
                <a:moveTo>
                  <a:pt x="0" y="6371444"/>
                </a:moveTo>
                <a:lnTo>
                  <a:pt x="145383" y="2545"/>
                </a:lnTo>
                <a:lnTo>
                  <a:pt x="1367193" y="0"/>
                </a:lnTo>
                <a:cubicBezTo>
                  <a:pt x="1369258" y="2121108"/>
                  <a:pt x="1367363" y="4242216"/>
                  <a:pt x="1369428" y="6363324"/>
                </a:cubicBezTo>
                <a:lnTo>
                  <a:pt x="0" y="6371444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171450" indent="-171450" algn="ctr">
              <a:buFont typeface="Arial"/>
              <a:buChar char="•"/>
              <a:defRPr sz="1200" b="0" i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2B370EF-451F-144B-AE15-85DF6F6EF326}"/>
              </a:ext>
            </a:extLst>
          </p:cNvPr>
          <p:cNvSpPr/>
          <p:nvPr userDrawn="1"/>
        </p:nvSpPr>
        <p:spPr>
          <a:xfrm>
            <a:off x="-10798" y="21853"/>
            <a:ext cx="5243787" cy="6364469"/>
          </a:xfrm>
          <a:custGeom>
            <a:avLst/>
            <a:gdLst>
              <a:gd name="connsiteX0" fmla="*/ 0 w 5243787"/>
              <a:gd name="connsiteY0" fmla="*/ 0 h 6364469"/>
              <a:gd name="connsiteX1" fmla="*/ 5243787 w 5243787"/>
              <a:gd name="connsiteY1" fmla="*/ 0 h 6364469"/>
              <a:gd name="connsiteX2" fmla="*/ 5243787 w 5243787"/>
              <a:gd name="connsiteY2" fmla="*/ 6364469 h 6364469"/>
              <a:gd name="connsiteX3" fmla="*/ 0 w 5243787"/>
              <a:gd name="connsiteY3" fmla="*/ 6364469 h 6364469"/>
              <a:gd name="connsiteX4" fmla="*/ 0 w 5243787"/>
              <a:gd name="connsiteY4" fmla="*/ 0 h 6364469"/>
              <a:gd name="connsiteX0" fmla="*/ 0 w 5243787"/>
              <a:gd name="connsiteY0" fmla="*/ 0 h 6401415"/>
              <a:gd name="connsiteX1" fmla="*/ 5243787 w 5243787"/>
              <a:gd name="connsiteY1" fmla="*/ 0 h 6401415"/>
              <a:gd name="connsiteX2" fmla="*/ 4800441 w 5243787"/>
              <a:gd name="connsiteY2" fmla="*/ 6401415 h 6401415"/>
              <a:gd name="connsiteX3" fmla="*/ 0 w 5243787"/>
              <a:gd name="connsiteY3" fmla="*/ 6364469 h 6401415"/>
              <a:gd name="connsiteX4" fmla="*/ 0 w 5243787"/>
              <a:gd name="connsiteY4" fmla="*/ 0 h 6401415"/>
              <a:gd name="connsiteX0" fmla="*/ 0 w 5243787"/>
              <a:gd name="connsiteY0" fmla="*/ 0 h 6410651"/>
              <a:gd name="connsiteX1" fmla="*/ 5243787 w 5243787"/>
              <a:gd name="connsiteY1" fmla="*/ 0 h 6410651"/>
              <a:gd name="connsiteX2" fmla="*/ 4643423 w 5243787"/>
              <a:gd name="connsiteY2" fmla="*/ 6410651 h 6410651"/>
              <a:gd name="connsiteX3" fmla="*/ 0 w 5243787"/>
              <a:gd name="connsiteY3" fmla="*/ 6364469 h 6410651"/>
              <a:gd name="connsiteX4" fmla="*/ 0 w 5243787"/>
              <a:gd name="connsiteY4" fmla="*/ 0 h 6410651"/>
              <a:gd name="connsiteX0" fmla="*/ 0 w 5243787"/>
              <a:gd name="connsiteY0" fmla="*/ 0 h 6429123"/>
              <a:gd name="connsiteX1" fmla="*/ 5243787 w 5243787"/>
              <a:gd name="connsiteY1" fmla="*/ 0 h 6429123"/>
              <a:gd name="connsiteX2" fmla="*/ 4763495 w 5243787"/>
              <a:gd name="connsiteY2" fmla="*/ 6429123 h 6429123"/>
              <a:gd name="connsiteX3" fmla="*/ 0 w 5243787"/>
              <a:gd name="connsiteY3" fmla="*/ 6364469 h 6429123"/>
              <a:gd name="connsiteX4" fmla="*/ 0 w 5243787"/>
              <a:gd name="connsiteY4" fmla="*/ 0 h 6429123"/>
              <a:gd name="connsiteX0" fmla="*/ 0 w 5243787"/>
              <a:gd name="connsiteY0" fmla="*/ 0 h 6382941"/>
              <a:gd name="connsiteX1" fmla="*/ 5243787 w 5243787"/>
              <a:gd name="connsiteY1" fmla="*/ 0 h 6382941"/>
              <a:gd name="connsiteX2" fmla="*/ 4763495 w 5243787"/>
              <a:gd name="connsiteY2" fmla="*/ 6382941 h 6382941"/>
              <a:gd name="connsiteX3" fmla="*/ 0 w 5243787"/>
              <a:gd name="connsiteY3" fmla="*/ 6364469 h 6382941"/>
              <a:gd name="connsiteX4" fmla="*/ 0 w 5243787"/>
              <a:gd name="connsiteY4" fmla="*/ 0 h 6382941"/>
              <a:gd name="connsiteX0" fmla="*/ 0 w 5243787"/>
              <a:gd name="connsiteY0" fmla="*/ 0 h 6364469"/>
              <a:gd name="connsiteX1" fmla="*/ 5243787 w 5243787"/>
              <a:gd name="connsiteY1" fmla="*/ 0 h 6364469"/>
              <a:gd name="connsiteX2" fmla="*/ 4754259 w 5243787"/>
              <a:gd name="connsiteY2" fmla="*/ 6355232 h 6364469"/>
              <a:gd name="connsiteX3" fmla="*/ 0 w 5243787"/>
              <a:gd name="connsiteY3" fmla="*/ 6364469 h 6364469"/>
              <a:gd name="connsiteX4" fmla="*/ 0 w 5243787"/>
              <a:gd name="connsiteY4" fmla="*/ 0 h 636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43787" h="6364469">
                <a:moveTo>
                  <a:pt x="0" y="0"/>
                </a:moveTo>
                <a:lnTo>
                  <a:pt x="5243787" y="0"/>
                </a:lnTo>
                <a:lnTo>
                  <a:pt x="4754259" y="6355232"/>
                </a:lnTo>
                <a:lnTo>
                  <a:pt x="0" y="6364469"/>
                </a:lnTo>
                <a:lnTo>
                  <a:pt x="0" y="0"/>
                </a:lnTo>
                <a:close/>
              </a:path>
            </a:pathLst>
          </a:custGeom>
          <a:solidFill>
            <a:srgbClr val="4A7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A7729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B7AA2FB-228B-2D40-984C-F355054A32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638" y="236428"/>
            <a:ext cx="1281297" cy="81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12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a 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21970" y="2501100"/>
            <a:ext cx="1176515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13" name="Marcador de contenido 8"/>
          <p:cNvSpPr>
            <a:spLocks noGrp="1"/>
          </p:cNvSpPr>
          <p:nvPr>
            <p:ph sz="quarter" idx="13"/>
          </p:nvPr>
        </p:nvSpPr>
        <p:spPr>
          <a:xfrm>
            <a:off x="1975306" y="1318999"/>
            <a:ext cx="3264354" cy="4521414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4" name="Marcador de contenido 8"/>
          <p:cNvSpPr>
            <a:spLocks noGrp="1"/>
          </p:cNvSpPr>
          <p:nvPr>
            <p:ph sz="quarter" idx="17"/>
          </p:nvPr>
        </p:nvSpPr>
        <p:spPr>
          <a:xfrm>
            <a:off x="5437415" y="1318999"/>
            <a:ext cx="3249384" cy="4521414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49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11" name="Marcador de contenido 8"/>
          <p:cNvSpPr>
            <a:spLocks noGrp="1"/>
          </p:cNvSpPr>
          <p:nvPr>
            <p:ph sz="quarter" idx="16"/>
          </p:nvPr>
        </p:nvSpPr>
        <p:spPr>
          <a:xfrm>
            <a:off x="1975307" y="3697767"/>
            <a:ext cx="6711493" cy="2146287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3" name="Marcador de contenido 8"/>
          <p:cNvSpPr>
            <a:spLocks noGrp="1"/>
          </p:cNvSpPr>
          <p:nvPr>
            <p:ph sz="quarter" idx="13"/>
          </p:nvPr>
        </p:nvSpPr>
        <p:spPr>
          <a:xfrm>
            <a:off x="1975306" y="1318999"/>
            <a:ext cx="3264354" cy="2155358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4" name="Marcador de contenido 8"/>
          <p:cNvSpPr>
            <a:spLocks noGrp="1"/>
          </p:cNvSpPr>
          <p:nvPr>
            <p:ph sz="quarter" idx="17"/>
          </p:nvPr>
        </p:nvSpPr>
        <p:spPr>
          <a:xfrm>
            <a:off x="5437415" y="1318999"/>
            <a:ext cx="3249384" cy="2155358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303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a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273050"/>
            <a:ext cx="2515050" cy="1162050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75307" y="1435101"/>
            <a:ext cx="2515050" cy="44069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Marcador de contenido 8"/>
          <p:cNvSpPr>
            <a:spLocks noGrp="1"/>
          </p:cNvSpPr>
          <p:nvPr>
            <p:ph sz="quarter" idx="13"/>
          </p:nvPr>
        </p:nvSpPr>
        <p:spPr>
          <a:xfrm>
            <a:off x="4671786" y="1435100"/>
            <a:ext cx="4015013" cy="4406901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5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a una columna y 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14" name="Marcador de posición de imagen 11"/>
          <p:cNvSpPr>
            <a:spLocks noGrp="1"/>
          </p:cNvSpPr>
          <p:nvPr>
            <p:ph type="pic" sz="quarter" idx="17"/>
          </p:nvPr>
        </p:nvSpPr>
        <p:spPr>
          <a:xfrm>
            <a:off x="5437415" y="4417786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7" name="Marcador de posición de imagen 11"/>
          <p:cNvSpPr>
            <a:spLocks noGrp="1"/>
          </p:cNvSpPr>
          <p:nvPr>
            <p:ph type="pic" sz="quarter" idx="18"/>
          </p:nvPr>
        </p:nvSpPr>
        <p:spPr>
          <a:xfrm>
            <a:off x="5437415" y="1318999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8" name="Marcador de posición de imagen 11"/>
          <p:cNvSpPr>
            <a:spLocks noGrp="1"/>
          </p:cNvSpPr>
          <p:nvPr>
            <p:ph type="pic" sz="quarter" idx="19"/>
          </p:nvPr>
        </p:nvSpPr>
        <p:spPr>
          <a:xfrm>
            <a:off x="5437415" y="2861142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9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20" name="Marcador de contenido 8"/>
          <p:cNvSpPr>
            <a:spLocks noGrp="1"/>
          </p:cNvSpPr>
          <p:nvPr>
            <p:ph sz="quarter" idx="20"/>
          </p:nvPr>
        </p:nvSpPr>
        <p:spPr>
          <a:xfrm>
            <a:off x="1975306" y="1318998"/>
            <a:ext cx="3264354" cy="4525963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9729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37DC55-A2BF-DA4B-88AB-2BE2D246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4218" y="1122363"/>
            <a:ext cx="611678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25E188-D89E-0D4E-A4CD-1D256D873C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4218" y="3602038"/>
            <a:ext cx="611678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015171-8B24-5A4A-95B3-D8ABEF6C8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27A81A-9954-7346-B464-0A991AD9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4C3376-B28B-8649-A3C1-9AA1AFA28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1295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0E0B9D-652B-BD40-8D4E-F5ADE835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A29E6B-F715-C54A-B6D8-1F4F1EB06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516EBE-ADE6-1F48-9D48-749A3878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9A04AD-25FB-6E47-AB4A-1DD5B86B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74FDE0-D326-8C41-B84F-A0C9C5F69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632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CBE3D-5BAC-B949-BCE8-C9096FC7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818" y="435120"/>
            <a:ext cx="652477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DE2D61-1645-CB4B-AD02-9A393300D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5818" y="3508808"/>
            <a:ext cx="652477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21E85C-21EE-F34C-B1FE-03470511E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2A7B52-C9A4-C64D-B0FF-AB7676FF7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630478-0B2D-A642-A2FC-0785111DF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057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65C35E-1684-5D4E-AE71-BCA6BD44A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818" y="365125"/>
            <a:ext cx="6529532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D78587-C120-0540-9274-168556D23F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5818" y="1825625"/>
            <a:ext cx="3094182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AF77DD-AD83-694F-9DC9-1477462D5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58691" y="1825625"/>
            <a:ext cx="3056658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369BF3-3CBD-4E4D-A531-E28051893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348FFC-E1E8-6E4F-88D2-59CFF4FB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E1BD2B-19EA-9545-B5C6-C394EB81B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3511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D54E8B3-51EE-994F-91E1-94BF24CB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E786FBA-F703-204A-A947-2A07BD257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B0657B-B5FE-CA44-8D1C-3D36060B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93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831B9C41-08DA-D84B-9C0B-7F2505DA3C75}"/>
              </a:ext>
            </a:extLst>
          </p:cNvPr>
          <p:cNvSpPr/>
          <p:nvPr userDrawn="1"/>
        </p:nvSpPr>
        <p:spPr>
          <a:xfrm>
            <a:off x="-9626" y="6353809"/>
            <a:ext cx="9153626" cy="504191"/>
          </a:xfrm>
          <a:prstGeom prst="rect">
            <a:avLst/>
          </a:prstGeom>
          <a:solidFill>
            <a:srgbClr val="0077C8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74B0"/>
              </a:solidFill>
            </a:endParaRPr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E8CDE1-B898-2341-A4E2-FC2E316A3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322" y="365126"/>
            <a:ext cx="70140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B8785C-BB64-614B-8D2A-57ED49047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1322" y="1825625"/>
            <a:ext cx="7014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CD3B0A-728B-0147-9848-FB70A6B3E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Rectángulo 9">
            <a:extLst>
              <a:ext uri="{FF2B5EF4-FFF2-40B4-BE49-F238E27FC236}">
                <a16:creationId xmlns:a16="http://schemas.microsoft.com/office/drawing/2014/main" id="{82CD8CBD-1192-A841-8CF7-3A98297945A3}"/>
              </a:ext>
            </a:extLst>
          </p:cNvPr>
          <p:cNvSpPr/>
          <p:nvPr userDrawn="1"/>
        </p:nvSpPr>
        <p:spPr>
          <a:xfrm>
            <a:off x="-9625" y="0"/>
            <a:ext cx="1415143" cy="6365422"/>
          </a:xfrm>
          <a:custGeom>
            <a:avLst/>
            <a:gdLst>
              <a:gd name="connsiteX0" fmla="*/ 0 w 1079500"/>
              <a:gd name="connsiteY0" fmla="*/ 0 h 6356351"/>
              <a:gd name="connsiteX1" fmla="*/ 1079500 w 1079500"/>
              <a:gd name="connsiteY1" fmla="*/ 0 h 6356351"/>
              <a:gd name="connsiteX2" fmla="*/ 1079500 w 1079500"/>
              <a:gd name="connsiteY2" fmla="*/ 6356351 h 6356351"/>
              <a:gd name="connsiteX3" fmla="*/ 0 w 1079500"/>
              <a:gd name="connsiteY3" fmla="*/ 6356351 h 6356351"/>
              <a:gd name="connsiteX4" fmla="*/ 0 w 1079500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1079500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625929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907144"/>
              <a:gd name="connsiteY0" fmla="*/ 0 h 6356351"/>
              <a:gd name="connsiteX1" fmla="*/ 907144 w 907144"/>
              <a:gd name="connsiteY1" fmla="*/ 0 h 6356351"/>
              <a:gd name="connsiteX2" fmla="*/ 625929 w 907144"/>
              <a:gd name="connsiteY2" fmla="*/ 6356351 h 6356351"/>
              <a:gd name="connsiteX3" fmla="*/ 0 w 907144"/>
              <a:gd name="connsiteY3" fmla="*/ 6356351 h 6356351"/>
              <a:gd name="connsiteX4" fmla="*/ 0 w 907144"/>
              <a:gd name="connsiteY4" fmla="*/ 0 h 6356351"/>
              <a:gd name="connsiteX0" fmla="*/ 0 w 907144"/>
              <a:gd name="connsiteY0" fmla="*/ 0 h 6365422"/>
              <a:gd name="connsiteX1" fmla="*/ 907144 w 907144"/>
              <a:gd name="connsiteY1" fmla="*/ 0 h 6365422"/>
              <a:gd name="connsiteX2" fmla="*/ 780143 w 907144"/>
              <a:gd name="connsiteY2" fmla="*/ 6365422 h 6365422"/>
              <a:gd name="connsiteX3" fmla="*/ 0 w 907144"/>
              <a:gd name="connsiteY3" fmla="*/ 6356351 h 6365422"/>
              <a:gd name="connsiteX4" fmla="*/ 0 w 907144"/>
              <a:gd name="connsiteY4" fmla="*/ 0 h 6365422"/>
              <a:gd name="connsiteX0" fmla="*/ 0 w 1161144"/>
              <a:gd name="connsiteY0" fmla="*/ 0 h 6365422"/>
              <a:gd name="connsiteX1" fmla="*/ 1161144 w 1161144"/>
              <a:gd name="connsiteY1" fmla="*/ 0 h 6365422"/>
              <a:gd name="connsiteX2" fmla="*/ 780143 w 1161144"/>
              <a:gd name="connsiteY2" fmla="*/ 6365422 h 6365422"/>
              <a:gd name="connsiteX3" fmla="*/ 0 w 1161144"/>
              <a:gd name="connsiteY3" fmla="*/ 6356351 h 6365422"/>
              <a:gd name="connsiteX4" fmla="*/ 0 w 1161144"/>
              <a:gd name="connsiteY4" fmla="*/ 0 h 636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144" h="6365422">
                <a:moveTo>
                  <a:pt x="0" y="0"/>
                </a:moveTo>
                <a:lnTo>
                  <a:pt x="1161144" y="0"/>
                </a:lnTo>
                <a:lnTo>
                  <a:pt x="780143" y="6365422"/>
                </a:lnTo>
                <a:lnTo>
                  <a:pt x="0" y="6356351"/>
                </a:lnTo>
                <a:lnTo>
                  <a:pt x="0" y="0"/>
                </a:lnTo>
                <a:close/>
              </a:path>
            </a:pathLst>
          </a:custGeom>
          <a:solidFill>
            <a:srgbClr val="4A7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A7729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571F8A-B48A-BD4F-A52A-88C98E11AD8D}"/>
              </a:ext>
            </a:extLst>
          </p:cNvPr>
          <p:cNvSpPr txBox="1"/>
          <p:nvPr userDrawn="1"/>
        </p:nvSpPr>
        <p:spPr>
          <a:xfrm>
            <a:off x="6895650" y="6511509"/>
            <a:ext cx="1125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s-ES" sz="800" b="1" u="none" dirty="0" err="1">
                <a:solidFill>
                  <a:schemeClr val="bg1"/>
                </a:solidFill>
              </a:rPr>
              <a:t>www.uam.es</a:t>
            </a:r>
            <a:endParaRPr lang="es-ES" sz="800" b="1" u="none" dirty="0">
              <a:solidFill>
                <a:schemeClr val="bg1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38D7777-B798-5342-9F60-729A3F9041C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1" y="6134910"/>
            <a:ext cx="1276660" cy="90215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F42984E-2E82-B145-B9FF-8C500F66D70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038974" y="6528962"/>
            <a:ext cx="666296" cy="13922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D4F4E12-2674-1A48-A93B-B9D41E35501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1508" y="217178"/>
            <a:ext cx="1281297" cy="81717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F15D496-D158-0045-9AE5-F03F1792699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718700" y="6514079"/>
            <a:ext cx="170371" cy="17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1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6" r:id="rId4"/>
    <p:sldLayoutId id="2147483660" r:id="rId5"/>
    <p:sldLayoutId id="2147483662" r:id="rId6"/>
    <p:sldLayoutId id="2147483651" r:id="rId7"/>
    <p:sldLayoutId id="2147483652" r:id="rId8"/>
    <p:sldLayoutId id="2147483664" r:id="rId9"/>
    <p:sldLayoutId id="2147483663" r:id="rId10"/>
    <p:sldLayoutId id="214748365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AF3F79-4FDD-A948-87A8-3DCC39CFF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218" y="365125"/>
            <a:ext cx="66311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C3A41A-9A50-984F-8B3A-B4A4EB705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4218" y="1825625"/>
            <a:ext cx="66311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FA04A-C689-5847-96CE-4C9FEA300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85008" y="6356350"/>
            <a:ext cx="14010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4076E-FBFF-A44B-BE1D-214BC100B5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081ED0-96FD-6943-A787-220C47F87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7091" y="6356350"/>
            <a:ext cx="43410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812B10-47B1-8443-90B1-C45B63C63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15200" y="6356350"/>
            <a:ext cx="1200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906A-BF79-2243-84A7-3F4CFEA38381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81A4E80-9640-134F-BF89-07F9071D3DEA}"/>
              </a:ext>
            </a:extLst>
          </p:cNvPr>
          <p:cNvSpPr/>
          <p:nvPr userDrawn="1"/>
        </p:nvSpPr>
        <p:spPr>
          <a:xfrm>
            <a:off x="0" y="0"/>
            <a:ext cx="1884218" cy="6885709"/>
          </a:xfrm>
          <a:custGeom>
            <a:avLst/>
            <a:gdLst>
              <a:gd name="connsiteX0" fmla="*/ 0 w 1884218"/>
              <a:gd name="connsiteY0" fmla="*/ 0 h 6858000"/>
              <a:gd name="connsiteX1" fmla="*/ 1884218 w 1884218"/>
              <a:gd name="connsiteY1" fmla="*/ 0 h 6858000"/>
              <a:gd name="connsiteX2" fmla="*/ 1884218 w 1884218"/>
              <a:gd name="connsiteY2" fmla="*/ 6858000 h 6858000"/>
              <a:gd name="connsiteX3" fmla="*/ 0 w 1884218"/>
              <a:gd name="connsiteY3" fmla="*/ 6858000 h 6858000"/>
              <a:gd name="connsiteX4" fmla="*/ 0 w 1884218"/>
              <a:gd name="connsiteY4" fmla="*/ 0 h 6858000"/>
              <a:gd name="connsiteX0" fmla="*/ 0 w 1884218"/>
              <a:gd name="connsiteY0" fmla="*/ 0 h 6867236"/>
              <a:gd name="connsiteX1" fmla="*/ 1884218 w 1884218"/>
              <a:gd name="connsiteY1" fmla="*/ 0 h 6867236"/>
              <a:gd name="connsiteX2" fmla="*/ 1219200 w 1884218"/>
              <a:gd name="connsiteY2" fmla="*/ 6867236 h 6867236"/>
              <a:gd name="connsiteX3" fmla="*/ 0 w 1884218"/>
              <a:gd name="connsiteY3" fmla="*/ 6858000 h 6867236"/>
              <a:gd name="connsiteX4" fmla="*/ 0 w 1884218"/>
              <a:gd name="connsiteY4" fmla="*/ 0 h 6867236"/>
              <a:gd name="connsiteX0" fmla="*/ 0 w 1884218"/>
              <a:gd name="connsiteY0" fmla="*/ 0 h 6867236"/>
              <a:gd name="connsiteX1" fmla="*/ 1884218 w 1884218"/>
              <a:gd name="connsiteY1" fmla="*/ 0 h 6867236"/>
              <a:gd name="connsiteX2" fmla="*/ 1016000 w 1884218"/>
              <a:gd name="connsiteY2" fmla="*/ 6867236 h 6867236"/>
              <a:gd name="connsiteX3" fmla="*/ 0 w 1884218"/>
              <a:gd name="connsiteY3" fmla="*/ 6858000 h 6867236"/>
              <a:gd name="connsiteX4" fmla="*/ 0 w 1884218"/>
              <a:gd name="connsiteY4" fmla="*/ 0 h 6867236"/>
              <a:gd name="connsiteX0" fmla="*/ 0 w 1884218"/>
              <a:gd name="connsiteY0" fmla="*/ 0 h 6885709"/>
              <a:gd name="connsiteX1" fmla="*/ 1884218 w 1884218"/>
              <a:gd name="connsiteY1" fmla="*/ 0 h 6885709"/>
              <a:gd name="connsiteX2" fmla="*/ 1099128 w 1884218"/>
              <a:gd name="connsiteY2" fmla="*/ 6885709 h 6885709"/>
              <a:gd name="connsiteX3" fmla="*/ 0 w 1884218"/>
              <a:gd name="connsiteY3" fmla="*/ 6858000 h 6885709"/>
              <a:gd name="connsiteX4" fmla="*/ 0 w 1884218"/>
              <a:gd name="connsiteY4" fmla="*/ 0 h 6885709"/>
              <a:gd name="connsiteX0" fmla="*/ 0 w 1884218"/>
              <a:gd name="connsiteY0" fmla="*/ 0 h 6885709"/>
              <a:gd name="connsiteX1" fmla="*/ 1884218 w 1884218"/>
              <a:gd name="connsiteY1" fmla="*/ 0 h 6885709"/>
              <a:gd name="connsiteX2" fmla="*/ 1099128 w 1884218"/>
              <a:gd name="connsiteY2" fmla="*/ 6885709 h 6885709"/>
              <a:gd name="connsiteX3" fmla="*/ 0 w 1884218"/>
              <a:gd name="connsiteY3" fmla="*/ 6876473 h 6885709"/>
              <a:gd name="connsiteX4" fmla="*/ 0 w 1884218"/>
              <a:gd name="connsiteY4" fmla="*/ 0 h 6885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4218" h="6885709">
                <a:moveTo>
                  <a:pt x="0" y="0"/>
                </a:moveTo>
                <a:lnTo>
                  <a:pt x="1884218" y="0"/>
                </a:lnTo>
                <a:lnTo>
                  <a:pt x="1099128" y="6885709"/>
                </a:lnTo>
                <a:lnTo>
                  <a:pt x="0" y="6876473"/>
                </a:lnTo>
                <a:lnTo>
                  <a:pt x="0" y="0"/>
                </a:lnTo>
                <a:close/>
              </a:path>
            </a:pathLst>
          </a:custGeom>
          <a:solidFill>
            <a:srgbClr val="4A7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A7729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36ED6F8-9CFE-D646-A1EE-F55AB7FC0F6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3259" y="141619"/>
            <a:ext cx="1700659" cy="10846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4E24396-E9D8-AB43-898B-72695EA54B3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38943" y="5781602"/>
            <a:ext cx="703166" cy="97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1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92437-5DC7-B24D-9357-199F5D18C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50" y="1305901"/>
            <a:ext cx="3842567" cy="1802720"/>
          </a:xfr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es-ES" dirty="0"/>
              <a:t>EL EJERCICIO FÍSICO EN EL ÁMBITO DE LA SALUD: IMPULSO, UNA PROPUESTA REAL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46DE2D-2ED4-014B-BE47-2B1DDC5553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5051" y="3288664"/>
            <a:ext cx="3668236" cy="1089437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Readaptación de lesiones: desde cadenas musculares hasta la teoría de sistemas dinámicos complejos 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66DAB25F-CEC7-40A3-8120-4BA07A4A04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4150" r="24150"/>
          <a:stretch>
            <a:fillRect/>
          </a:stretch>
        </p:blipFill>
        <p:spPr/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4946DE2D-2ED4-014B-BE47-2B1DDC5553DE}"/>
              </a:ext>
            </a:extLst>
          </p:cNvPr>
          <p:cNvSpPr txBox="1">
            <a:spLocks/>
          </p:cNvSpPr>
          <p:nvPr/>
        </p:nvSpPr>
        <p:spPr>
          <a:xfrm>
            <a:off x="662216" y="4558145"/>
            <a:ext cx="3668236" cy="170410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  <a:p>
            <a:pPr algn="ctr"/>
            <a:r>
              <a:rPr lang="es-ES" dirty="0"/>
              <a:t>27 de Febrero de 2020 </a:t>
            </a:r>
          </a:p>
          <a:p>
            <a:pPr algn="ctr"/>
            <a:r>
              <a:rPr lang="es-ES" dirty="0"/>
              <a:t>(Jueves) </a:t>
            </a:r>
          </a:p>
          <a:p>
            <a:pPr algn="ctr"/>
            <a:r>
              <a:rPr lang="es-ES" dirty="0"/>
              <a:t>11.30 h. Gimnasio I – Polideportivo UAM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935" y="6363897"/>
            <a:ext cx="1628486" cy="44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357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Naranja roj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2DCF6F5E8AE3349BDA7EFCC05DDA3B3" ma:contentTypeVersion="11" ma:contentTypeDescription="Crear nuevo documento." ma:contentTypeScope="" ma:versionID="233ef325bf65239b0ac18a070af32246">
  <xsd:schema xmlns:xsd="http://www.w3.org/2001/XMLSchema" xmlns:xs="http://www.w3.org/2001/XMLSchema" xmlns:p="http://schemas.microsoft.com/office/2006/metadata/properties" xmlns:ns3="5ae1e39a-65f8-4ca3-a942-0e9b18980ed4" xmlns:ns4="8a724e3c-c6f0-4a78-829a-73f12cf6f2d8" targetNamespace="http://schemas.microsoft.com/office/2006/metadata/properties" ma:root="true" ma:fieldsID="91576b318492d890cb82811a8ac298e0" ns3:_="" ns4:_="">
    <xsd:import namespace="5ae1e39a-65f8-4ca3-a942-0e9b18980ed4"/>
    <xsd:import namespace="8a724e3c-c6f0-4a78-829a-73f12cf6f2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e1e39a-65f8-4ca3-a942-0e9b18980e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724e3c-c6f0-4a78-829a-73f12cf6f2d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290CC6-4F3B-46F1-9F6C-9C336EC263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AC5B9-03EA-48D5-8C18-6F2F6F8E40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e1e39a-65f8-4ca3-a942-0e9b18980ed4"/>
    <ds:schemaRef ds:uri="8a724e3c-c6f0-4a78-829a-73f12cf6f2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CA1EB4-6053-4A4F-9A52-79E10645C2E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5ae1e39a-65f8-4ca3-a942-0e9b18980ed4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8a724e3c-c6f0-4a78-829a-73f12cf6f2d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4277</TotalTime>
  <Words>45</Words>
  <Application>Microsoft Office PowerPoint</Application>
  <PresentationFormat>Presentación en pantalla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1_Diseño personalizado</vt:lpstr>
      <vt:lpstr>EL EJERCICIO FÍSICO EN EL ÁMBITO DE LA SALUD: IMPULSO, UNA PROPUESTA REAL</vt:lpstr>
    </vt:vector>
  </TitlesOfParts>
  <Company>Tau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Tau Tau</dc:creator>
  <cp:lastModifiedBy>agapito.garcia@uam.es</cp:lastModifiedBy>
  <cp:revision>208</cp:revision>
  <cp:lastPrinted>2017-11-20T15:41:39Z</cp:lastPrinted>
  <dcterms:created xsi:type="dcterms:W3CDTF">2015-05-22T09:34:03Z</dcterms:created>
  <dcterms:modified xsi:type="dcterms:W3CDTF">2020-01-28T15:29:33Z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0x010100C2DCF6F5E8AE3349BDA7EFCC05DDA3B3</vt:lpwstr>
  </property>
</Properties>
</file>