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371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86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17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79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280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996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8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145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23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630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7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42857-8B02-49B9-AC3B-D46CA65D9094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09CC4-423A-4D51-A976-CCCC09C40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217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80088" y="1294108"/>
            <a:ext cx="744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Texto …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616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80088" y="1294108"/>
            <a:ext cx="744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Foto…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478" y="1663440"/>
            <a:ext cx="4866468" cy="364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832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1d5fd31d-7a42-4846-af04-f44191ddbdc7" xsi:nil="true"/>
    <Students xmlns="1d5fd31d-7a42-4846-af04-f44191ddbdc7">
      <UserInfo>
        <DisplayName/>
        <AccountId xsi:nil="true"/>
        <AccountType/>
      </UserInfo>
    </Students>
    <Invited_Students xmlns="1d5fd31d-7a42-4846-af04-f44191ddbdc7" xsi:nil="true"/>
    <Self_Registration_Enabled xmlns="1d5fd31d-7a42-4846-af04-f44191ddbdc7" xsi:nil="true"/>
    <Student_Groups xmlns="1d5fd31d-7a42-4846-af04-f44191ddbdc7">
      <UserInfo>
        <DisplayName/>
        <AccountId xsi:nil="true"/>
        <AccountType/>
      </UserInfo>
    </Student_Groups>
    <AppVersion xmlns="1d5fd31d-7a42-4846-af04-f44191ddbdc7" xsi:nil="true"/>
    <Has_Teacher_Only_SectionGroup xmlns="1d5fd31d-7a42-4846-af04-f44191ddbdc7" xsi:nil="true"/>
    <NotebookType xmlns="1d5fd31d-7a42-4846-af04-f44191ddbdc7" xsi:nil="true"/>
    <FolderType xmlns="1d5fd31d-7a42-4846-af04-f44191ddbdc7" xsi:nil="true"/>
    <Teachers xmlns="1d5fd31d-7a42-4846-af04-f44191ddbdc7">
      <UserInfo>
        <DisplayName/>
        <AccountId xsi:nil="true"/>
        <AccountType/>
      </UserInfo>
    </Teachers>
    <DefaultSectionNames xmlns="1d5fd31d-7a42-4846-af04-f44191ddbdc7" xsi:nil="true"/>
    <Is_Collaboration_Space_Locked xmlns="1d5fd31d-7a42-4846-af04-f44191ddbdc7" xsi:nil="true"/>
    <Owner xmlns="1d5fd31d-7a42-4846-af04-f44191ddbdc7">
      <UserInfo>
        <DisplayName/>
        <AccountId xsi:nil="true"/>
        <AccountType/>
      </UserInfo>
    </Owner>
    <Invited_Teachers xmlns="1d5fd31d-7a42-4846-af04-f44191ddbdc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2907CBA7BBEB44AB35B5B2D9E69B7FB" ma:contentTypeVersion="27" ma:contentTypeDescription="Crear nuevo documento." ma:contentTypeScope="" ma:versionID="768f2306d3eafa4c15d7d259d2da83bf">
  <xsd:schema xmlns:xsd="http://www.w3.org/2001/XMLSchema" xmlns:xs="http://www.w3.org/2001/XMLSchema" xmlns:p="http://schemas.microsoft.com/office/2006/metadata/properties" xmlns:ns3="1d5fd31d-7a42-4846-af04-f44191ddbdc7" xmlns:ns4="7fdd9f85-d25b-4406-9d14-555d65dc2921" targetNamespace="http://schemas.microsoft.com/office/2006/metadata/properties" ma:root="true" ma:fieldsID="1a5ea52e8f92d65ee037078b8b46f2dc" ns3:_="" ns4:_="">
    <xsd:import namespace="1d5fd31d-7a42-4846-af04-f44191ddbdc7"/>
    <xsd:import namespace="7fdd9f85-d25b-4406-9d14-555d65dc2921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fd31d-7a42-4846-af04-f44191ddbdc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chers" ma:index="1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1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7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0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dd9f85-d25b-4406-9d14-555d65dc2921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Hash de la sugerencia para compartir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818440-47CE-4D15-8C16-755581636A40}">
  <ds:schemaRefs>
    <ds:schemaRef ds:uri="http://purl.org/dc/elements/1.1/"/>
    <ds:schemaRef ds:uri="http://schemas.openxmlformats.org/package/2006/metadata/core-properties"/>
    <ds:schemaRef ds:uri="7fdd9f85-d25b-4406-9d14-555d65dc292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1d5fd31d-7a42-4846-af04-f44191ddbdc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0B82685-F5F1-4A5C-BA39-AB3C9733C9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57B04E-1D71-46FB-8115-EA6D6398F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fd31d-7a42-4846-af04-f44191ddbdc7"/>
    <ds:schemaRef ds:uri="7fdd9f85-d25b-4406-9d14-555d65dc29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1116</TotalTime>
  <Words>4</Words>
  <Application>Microsoft Office PowerPoint</Application>
  <PresentationFormat>Presentación en pantalla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manuel.tapia@uam.es</dc:creator>
  <cp:lastModifiedBy>manuel.tapia@uam.es</cp:lastModifiedBy>
  <cp:revision>5</cp:revision>
  <dcterms:created xsi:type="dcterms:W3CDTF">2020-02-20T15:45:12Z</dcterms:created>
  <dcterms:modified xsi:type="dcterms:W3CDTF">2020-02-21T12:32:55Z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0x010100F2907CBA7BBEB44AB35B5B2D9E69B7FB</vt:lpwstr>
  </property>
</Properties>
</file>