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  <p:sldMasterId id="2147483777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0" userDrawn="1">
          <p15:clr>
            <a:srgbClr val="A4A3A4"/>
          </p15:clr>
        </p15:guide>
        <p15:guide id="2" pos="33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D91"/>
    <a:srgbClr val="29672B"/>
    <a:srgbClr val="4A7729"/>
    <a:srgbClr val="0077C8"/>
    <a:srgbClr val="477427"/>
    <a:srgbClr val="466F36"/>
    <a:srgbClr val="0074B0"/>
    <a:srgbClr val="0075BB"/>
    <a:srgbClr val="5A7636"/>
    <a:srgbClr val="00A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44"/>
  </p:normalViewPr>
  <p:slideViewPr>
    <p:cSldViewPr snapToGrid="0" snapToObjects="1" showGuides="1">
      <p:cViewPr varScale="1">
        <p:scale>
          <a:sx n="138" d="100"/>
          <a:sy n="138" d="100"/>
        </p:scale>
        <p:origin x="870" y="102"/>
      </p:cViewPr>
      <p:guideLst>
        <p:guide orient="horz" pos="2970"/>
        <p:guide pos="33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9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42F6-C344-7949-A759-3B68015B68A9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AC43-BE30-904B-A7A4-5C3A5A6B30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052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78C9B-6DDE-1A47-80F8-ADACAF1B83E8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D4AAF-8164-9744-9CD0-C82645C4CA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71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-4042" y="1764"/>
            <a:ext cx="9148855" cy="5145911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257800 w 9149933"/>
              <a:gd name="connsiteY3" fmla="*/ 4699067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8551"/>
              <a:gd name="connsiteY0" fmla="*/ 6861214 h 6861214"/>
              <a:gd name="connsiteX1" fmla="*/ 4235 w 9148551"/>
              <a:gd name="connsiteY1" fmla="*/ 0 h 6861214"/>
              <a:gd name="connsiteX2" fmla="*/ 6114999 w 9148551"/>
              <a:gd name="connsiteY2" fmla="*/ 830 h 6861214"/>
              <a:gd name="connsiteX3" fmla="*/ 5257800 w 9148551"/>
              <a:gd name="connsiteY3" fmla="*/ 4699067 h 6861214"/>
              <a:gd name="connsiteX4" fmla="*/ 9135419 w 9148551"/>
              <a:gd name="connsiteY4" fmla="*/ 2961542 h 6861214"/>
              <a:gd name="connsiteX5" fmla="*/ 9148042 w 9148551"/>
              <a:gd name="connsiteY5" fmla="*/ 6855655 h 6861214"/>
              <a:gd name="connsiteX6" fmla="*/ 0 w 9148551"/>
              <a:gd name="connsiteY6" fmla="*/ 6861214 h 6861214"/>
              <a:gd name="connsiteX0" fmla="*/ 0 w 9148551"/>
              <a:gd name="connsiteY0" fmla="*/ 6861214 h 6861214"/>
              <a:gd name="connsiteX1" fmla="*/ 4235 w 9148551"/>
              <a:gd name="connsiteY1" fmla="*/ 0 h 6861214"/>
              <a:gd name="connsiteX2" fmla="*/ 6114999 w 9148551"/>
              <a:gd name="connsiteY2" fmla="*/ 830 h 6861214"/>
              <a:gd name="connsiteX3" fmla="*/ 5300529 w 9148551"/>
              <a:gd name="connsiteY3" fmla="*/ 4596518 h 6861214"/>
              <a:gd name="connsiteX4" fmla="*/ 9135419 w 9148551"/>
              <a:gd name="connsiteY4" fmla="*/ 2961542 h 6861214"/>
              <a:gd name="connsiteX5" fmla="*/ 9148042 w 9148551"/>
              <a:gd name="connsiteY5" fmla="*/ 6855655 h 6861214"/>
              <a:gd name="connsiteX6" fmla="*/ 0 w 9148551"/>
              <a:gd name="connsiteY6" fmla="*/ 6861214 h 6861214"/>
              <a:gd name="connsiteX0" fmla="*/ 0 w 9148854"/>
              <a:gd name="connsiteY0" fmla="*/ 6861214 h 6861214"/>
              <a:gd name="connsiteX1" fmla="*/ 4235 w 9148854"/>
              <a:gd name="connsiteY1" fmla="*/ 0 h 6861214"/>
              <a:gd name="connsiteX2" fmla="*/ 6114999 w 9148854"/>
              <a:gd name="connsiteY2" fmla="*/ 830 h 6861214"/>
              <a:gd name="connsiteX3" fmla="*/ 5300529 w 9148854"/>
              <a:gd name="connsiteY3" fmla="*/ 4596518 h 6861214"/>
              <a:gd name="connsiteX4" fmla="*/ 9143965 w 9148854"/>
              <a:gd name="connsiteY4" fmla="*/ 2970088 h 6861214"/>
              <a:gd name="connsiteX5" fmla="*/ 9148042 w 9148854"/>
              <a:gd name="connsiteY5" fmla="*/ 6855655 h 6861214"/>
              <a:gd name="connsiteX6" fmla="*/ 0 w 9148854"/>
              <a:gd name="connsiteY6" fmla="*/ 6861214 h 686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854" h="6861214">
                <a:moveTo>
                  <a:pt x="0" y="6861214"/>
                </a:moveTo>
                <a:cubicBezTo>
                  <a:pt x="1412" y="4582609"/>
                  <a:pt x="2823" y="2278605"/>
                  <a:pt x="4235" y="0"/>
                </a:cubicBezTo>
                <a:lnTo>
                  <a:pt x="6114999" y="830"/>
                </a:lnTo>
                <a:lnTo>
                  <a:pt x="5300529" y="4596518"/>
                </a:lnTo>
                <a:cubicBezTo>
                  <a:pt x="6583392" y="3993152"/>
                  <a:pt x="7861102" y="3573454"/>
                  <a:pt x="9143965" y="2970088"/>
                </a:cubicBezTo>
                <a:cubicBezTo>
                  <a:pt x="9140008" y="4338127"/>
                  <a:pt x="9151999" y="5487616"/>
                  <a:pt x="9148042" y="6855655"/>
                </a:cubicBezTo>
                <a:lnTo>
                  <a:pt x="0" y="6861214"/>
                </a:lnTo>
                <a:close/>
              </a:path>
            </a:pathLst>
          </a:custGeom>
          <a:noFill/>
        </p:spPr>
        <p:txBody>
          <a:bodyPr rIns="182880" anchor="t"/>
          <a:lstStyle>
            <a:lvl1pPr algn="l">
              <a:defRPr b="0" i="0" baseline="0">
                <a:latin typeface="+mn-lt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fotografía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la </a:t>
            </a:r>
            <a:r>
              <a:rPr lang="en-US" dirty="0" err="1"/>
              <a:t>portada</a:t>
            </a:r>
            <a:endParaRPr lang="en-US" dirty="0"/>
          </a:p>
        </p:txBody>
      </p:sp>
      <p:sp>
        <p:nvSpPr>
          <p:cNvPr id="25" name="Marcador de fecha 24"/>
          <p:cNvSpPr>
            <a:spLocks noGrp="1"/>
          </p:cNvSpPr>
          <p:nvPr>
            <p:ph type="dt" sz="half" idx="15"/>
          </p:nvPr>
        </p:nvSpPr>
        <p:spPr>
          <a:xfrm>
            <a:off x="628651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60CE52BA-9513-7846-BC4C-C22C60DF7322}" type="datetimeFigureOut">
              <a:rPr lang="es-ES" smtClean="0"/>
              <a:pPr/>
              <a:t>02/07/2026</a:t>
            </a:fld>
            <a:endParaRPr lang="es-ES" dirty="0"/>
          </a:p>
        </p:txBody>
      </p:sp>
      <p:sp>
        <p:nvSpPr>
          <p:cNvPr id="26" name="Marcador de pie de página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Marcador de número de diapositiva 26"/>
          <p:cNvSpPr>
            <a:spLocks noGrp="1"/>
          </p:cNvSpPr>
          <p:nvPr>
            <p:ph type="sldNum" sz="quarter" idx="17"/>
          </p:nvPr>
        </p:nvSpPr>
        <p:spPr>
          <a:xfrm>
            <a:off x="6457951" y="4767267"/>
            <a:ext cx="2057400" cy="273844"/>
          </a:xfrm>
          <a:prstGeom prst="rect">
            <a:avLst/>
          </a:prstGeom>
        </p:spPr>
        <p:txBody>
          <a:bodyPr/>
          <a:lstStyle/>
          <a:p>
            <a:fld id="{C39EFDD2-09CE-414A-A648-F01749D41BE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2" name="Rectángulo 31"/>
          <p:cNvSpPr/>
          <p:nvPr userDrawn="1"/>
        </p:nvSpPr>
        <p:spPr>
          <a:xfrm>
            <a:off x="-4041" y="-4617"/>
            <a:ext cx="9144001" cy="5152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1AB748-50A9-D549-BDF9-3E04DB0BE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274" y="3"/>
            <a:ext cx="3936733" cy="352034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31" y="2312294"/>
            <a:ext cx="1134000" cy="802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A2071-8533-7142-BC4E-47D54BF11F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4921" y="-6152"/>
            <a:ext cx="2243376" cy="1429761"/>
          </a:xfrm>
          <a:prstGeom prst="rect">
            <a:avLst/>
          </a:prstGeom>
        </p:spPr>
      </p:pic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A65AAF5-9909-71B1-B23C-B12370BF35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40633"/>
          <a:stretch/>
        </p:blipFill>
        <p:spPr>
          <a:xfrm>
            <a:off x="6346235" y="1260890"/>
            <a:ext cx="216911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6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solidFill>
          <a:srgbClr val="5A7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0" y="6"/>
            <a:ext cx="9144000" cy="476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9" name="Título 17"/>
          <p:cNvSpPr>
            <a:spLocks noGrp="1"/>
          </p:cNvSpPr>
          <p:nvPr>
            <p:ph type="title" hasCustomPrompt="1"/>
          </p:nvPr>
        </p:nvSpPr>
        <p:spPr>
          <a:xfrm>
            <a:off x="1975308" y="1006626"/>
            <a:ext cx="2816384" cy="13520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250" b="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 de portadilla</a:t>
            </a:r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3"/>
          </p:nvPr>
        </p:nvSpPr>
        <p:spPr>
          <a:xfrm>
            <a:off x="1975312" y="2476843"/>
            <a:ext cx="2642053" cy="1319553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762053" y="-5660"/>
            <a:ext cx="4392753" cy="4778583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  <a:gd name="connsiteX0" fmla="*/ 0 w 1196241"/>
              <a:gd name="connsiteY0" fmla="*/ 6362372 h 6363324"/>
              <a:gd name="connsiteX1" fmla="*/ 17133 w 1196241"/>
              <a:gd name="connsiteY1" fmla="*/ 2503084 h 6363324"/>
              <a:gd name="connsiteX2" fmla="*/ 1196241 w 1196241"/>
              <a:gd name="connsiteY2" fmla="*/ 0 h 6363324"/>
              <a:gd name="connsiteX3" fmla="*/ 976196 w 1196241"/>
              <a:gd name="connsiteY3" fmla="*/ 6363324 h 6363324"/>
              <a:gd name="connsiteX4" fmla="*/ 0 w 1196241"/>
              <a:gd name="connsiteY4" fmla="*/ 6362372 h 6363324"/>
              <a:gd name="connsiteX0" fmla="*/ 0 w 1202435"/>
              <a:gd name="connsiteY0" fmla="*/ 6362372 h 6363324"/>
              <a:gd name="connsiteX1" fmla="*/ 17133 w 1202435"/>
              <a:gd name="connsiteY1" fmla="*/ 2503084 h 6363324"/>
              <a:gd name="connsiteX2" fmla="*/ 1196241 w 1202435"/>
              <a:gd name="connsiteY2" fmla="*/ 0 h 6363324"/>
              <a:gd name="connsiteX3" fmla="*/ 1202435 w 1202435"/>
              <a:gd name="connsiteY3" fmla="*/ 6363324 h 6363324"/>
              <a:gd name="connsiteX4" fmla="*/ 0 w 1202435"/>
              <a:gd name="connsiteY4" fmla="*/ 6362372 h 6363324"/>
              <a:gd name="connsiteX0" fmla="*/ 19693 w 1222128"/>
              <a:gd name="connsiteY0" fmla="*/ 6363002 h 6363954"/>
              <a:gd name="connsiteX1" fmla="*/ 62 w 1222128"/>
              <a:gd name="connsiteY1" fmla="*/ 0 h 6363954"/>
              <a:gd name="connsiteX2" fmla="*/ 1215934 w 1222128"/>
              <a:gd name="connsiteY2" fmla="*/ 630 h 6363954"/>
              <a:gd name="connsiteX3" fmla="*/ 1222128 w 1222128"/>
              <a:gd name="connsiteY3" fmla="*/ 6363954 h 6363954"/>
              <a:gd name="connsiteX4" fmla="*/ 19693 w 1222128"/>
              <a:gd name="connsiteY4" fmla="*/ 6363002 h 6363954"/>
              <a:gd name="connsiteX0" fmla="*/ 0 w 1366459"/>
              <a:gd name="connsiteY0" fmla="*/ 6372074 h 6372074"/>
              <a:gd name="connsiteX1" fmla="*/ 144393 w 1366459"/>
              <a:gd name="connsiteY1" fmla="*/ 0 h 6372074"/>
              <a:gd name="connsiteX2" fmla="*/ 1360265 w 1366459"/>
              <a:gd name="connsiteY2" fmla="*/ 630 h 6372074"/>
              <a:gd name="connsiteX3" fmla="*/ 1366459 w 1366459"/>
              <a:gd name="connsiteY3" fmla="*/ 6363954 h 6372074"/>
              <a:gd name="connsiteX4" fmla="*/ 0 w 1366459"/>
              <a:gd name="connsiteY4" fmla="*/ 6372074 h 6372074"/>
              <a:gd name="connsiteX0" fmla="*/ 0 w 1366459"/>
              <a:gd name="connsiteY0" fmla="*/ 6372074 h 6372074"/>
              <a:gd name="connsiteX1" fmla="*/ 144393 w 1366459"/>
              <a:gd name="connsiteY1" fmla="*/ 0 h 6372074"/>
              <a:gd name="connsiteX2" fmla="*/ 1360265 w 1366459"/>
              <a:gd name="connsiteY2" fmla="*/ 630 h 6372074"/>
              <a:gd name="connsiteX3" fmla="*/ 1366459 w 1366459"/>
              <a:gd name="connsiteY3" fmla="*/ 6363954 h 6372074"/>
              <a:gd name="connsiteX4" fmla="*/ 0 w 1366459"/>
              <a:gd name="connsiteY4" fmla="*/ 6372074 h 6372074"/>
              <a:gd name="connsiteX0" fmla="*/ 0 w 1366459"/>
              <a:gd name="connsiteY0" fmla="*/ 6372074 h 6372074"/>
              <a:gd name="connsiteX1" fmla="*/ 144393 w 1366459"/>
              <a:gd name="connsiteY1" fmla="*/ 0 h 6372074"/>
              <a:gd name="connsiteX2" fmla="*/ 1360265 w 1366459"/>
              <a:gd name="connsiteY2" fmla="*/ 630 h 6372074"/>
              <a:gd name="connsiteX3" fmla="*/ 1366459 w 1366459"/>
              <a:gd name="connsiteY3" fmla="*/ 6363954 h 6372074"/>
              <a:gd name="connsiteX4" fmla="*/ 0 w 1366459"/>
              <a:gd name="connsiteY4" fmla="*/ 6372074 h 6372074"/>
              <a:gd name="connsiteX0" fmla="*/ 0 w 1366459"/>
              <a:gd name="connsiteY0" fmla="*/ 6372074 h 6372074"/>
              <a:gd name="connsiteX1" fmla="*/ 144393 w 1366459"/>
              <a:gd name="connsiteY1" fmla="*/ 0 h 6372074"/>
              <a:gd name="connsiteX2" fmla="*/ 1364224 w 1366459"/>
              <a:gd name="connsiteY2" fmla="*/ 630 h 6372074"/>
              <a:gd name="connsiteX3" fmla="*/ 1366459 w 1366459"/>
              <a:gd name="connsiteY3" fmla="*/ 6363954 h 6372074"/>
              <a:gd name="connsiteX4" fmla="*/ 0 w 1366459"/>
              <a:gd name="connsiteY4" fmla="*/ 6372074 h 6372074"/>
              <a:gd name="connsiteX0" fmla="*/ 0 w 1366459"/>
              <a:gd name="connsiteY0" fmla="*/ 6371444 h 6371444"/>
              <a:gd name="connsiteX1" fmla="*/ 142414 w 1366459"/>
              <a:gd name="connsiteY1" fmla="*/ 2545 h 6371444"/>
              <a:gd name="connsiteX2" fmla="*/ 1364224 w 1366459"/>
              <a:gd name="connsiteY2" fmla="*/ 0 h 6371444"/>
              <a:gd name="connsiteX3" fmla="*/ 1366459 w 1366459"/>
              <a:gd name="connsiteY3" fmla="*/ 6363324 h 6371444"/>
              <a:gd name="connsiteX4" fmla="*/ 0 w 1366459"/>
              <a:gd name="connsiteY4" fmla="*/ 6371444 h 6371444"/>
              <a:gd name="connsiteX0" fmla="*/ 0 w 1381306"/>
              <a:gd name="connsiteY0" fmla="*/ 6371444 h 6371444"/>
              <a:gd name="connsiteX1" fmla="*/ 157261 w 1381306"/>
              <a:gd name="connsiteY1" fmla="*/ 2545 h 6371444"/>
              <a:gd name="connsiteX2" fmla="*/ 1379071 w 1381306"/>
              <a:gd name="connsiteY2" fmla="*/ 0 h 6371444"/>
              <a:gd name="connsiteX3" fmla="*/ 1381306 w 1381306"/>
              <a:gd name="connsiteY3" fmla="*/ 6363324 h 6371444"/>
              <a:gd name="connsiteX4" fmla="*/ 0 w 1381306"/>
              <a:gd name="connsiteY4" fmla="*/ 6371444 h 6371444"/>
              <a:gd name="connsiteX0" fmla="*/ 0 w 1369428"/>
              <a:gd name="connsiteY0" fmla="*/ 6371444 h 6371444"/>
              <a:gd name="connsiteX1" fmla="*/ 145383 w 1369428"/>
              <a:gd name="connsiteY1" fmla="*/ 2545 h 6371444"/>
              <a:gd name="connsiteX2" fmla="*/ 1367193 w 1369428"/>
              <a:gd name="connsiteY2" fmla="*/ 0 h 6371444"/>
              <a:gd name="connsiteX3" fmla="*/ 1369428 w 1369428"/>
              <a:gd name="connsiteY3" fmla="*/ 6363324 h 6371444"/>
              <a:gd name="connsiteX4" fmla="*/ 0 w 1369428"/>
              <a:gd name="connsiteY4" fmla="*/ 6371444 h 637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428" h="6371444">
                <a:moveTo>
                  <a:pt x="0" y="6371444"/>
                </a:moveTo>
                <a:lnTo>
                  <a:pt x="145383" y="2545"/>
                </a:lnTo>
                <a:lnTo>
                  <a:pt x="1367193" y="0"/>
                </a:lnTo>
                <a:cubicBezTo>
                  <a:pt x="1369258" y="2121108"/>
                  <a:pt x="1367363" y="4242216"/>
                  <a:pt x="1369428" y="6363324"/>
                </a:cubicBezTo>
                <a:lnTo>
                  <a:pt x="0" y="6371444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128585" indent="-128585" algn="ctr">
              <a:buFont typeface="Arial"/>
              <a:buChar char="•"/>
              <a:defRPr sz="9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fotografía</a:t>
            </a:r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2B370EF-451F-144B-AE15-85DF6F6EF326}"/>
              </a:ext>
            </a:extLst>
          </p:cNvPr>
          <p:cNvSpPr/>
          <p:nvPr userDrawn="1"/>
        </p:nvSpPr>
        <p:spPr>
          <a:xfrm>
            <a:off x="-10798" y="16392"/>
            <a:ext cx="5243787" cy="4773352"/>
          </a:xfrm>
          <a:custGeom>
            <a:avLst/>
            <a:gdLst>
              <a:gd name="connsiteX0" fmla="*/ 0 w 5243787"/>
              <a:gd name="connsiteY0" fmla="*/ 0 h 6364469"/>
              <a:gd name="connsiteX1" fmla="*/ 5243787 w 5243787"/>
              <a:gd name="connsiteY1" fmla="*/ 0 h 6364469"/>
              <a:gd name="connsiteX2" fmla="*/ 5243787 w 5243787"/>
              <a:gd name="connsiteY2" fmla="*/ 6364469 h 6364469"/>
              <a:gd name="connsiteX3" fmla="*/ 0 w 5243787"/>
              <a:gd name="connsiteY3" fmla="*/ 6364469 h 6364469"/>
              <a:gd name="connsiteX4" fmla="*/ 0 w 5243787"/>
              <a:gd name="connsiteY4" fmla="*/ 0 h 6364469"/>
              <a:gd name="connsiteX0" fmla="*/ 0 w 5243787"/>
              <a:gd name="connsiteY0" fmla="*/ 0 h 6401415"/>
              <a:gd name="connsiteX1" fmla="*/ 5243787 w 5243787"/>
              <a:gd name="connsiteY1" fmla="*/ 0 h 6401415"/>
              <a:gd name="connsiteX2" fmla="*/ 4800441 w 5243787"/>
              <a:gd name="connsiteY2" fmla="*/ 6401415 h 6401415"/>
              <a:gd name="connsiteX3" fmla="*/ 0 w 5243787"/>
              <a:gd name="connsiteY3" fmla="*/ 6364469 h 6401415"/>
              <a:gd name="connsiteX4" fmla="*/ 0 w 5243787"/>
              <a:gd name="connsiteY4" fmla="*/ 0 h 6401415"/>
              <a:gd name="connsiteX0" fmla="*/ 0 w 5243787"/>
              <a:gd name="connsiteY0" fmla="*/ 0 h 6410651"/>
              <a:gd name="connsiteX1" fmla="*/ 5243787 w 5243787"/>
              <a:gd name="connsiteY1" fmla="*/ 0 h 6410651"/>
              <a:gd name="connsiteX2" fmla="*/ 4643423 w 5243787"/>
              <a:gd name="connsiteY2" fmla="*/ 6410651 h 6410651"/>
              <a:gd name="connsiteX3" fmla="*/ 0 w 5243787"/>
              <a:gd name="connsiteY3" fmla="*/ 6364469 h 6410651"/>
              <a:gd name="connsiteX4" fmla="*/ 0 w 5243787"/>
              <a:gd name="connsiteY4" fmla="*/ 0 h 6410651"/>
              <a:gd name="connsiteX0" fmla="*/ 0 w 5243787"/>
              <a:gd name="connsiteY0" fmla="*/ 0 h 6429123"/>
              <a:gd name="connsiteX1" fmla="*/ 5243787 w 5243787"/>
              <a:gd name="connsiteY1" fmla="*/ 0 h 6429123"/>
              <a:gd name="connsiteX2" fmla="*/ 4763495 w 5243787"/>
              <a:gd name="connsiteY2" fmla="*/ 6429123 h 6429123"/>
              <a:gd name="connsiteX3" fmla="*/ 0 w 5243787"/>
              <a:gd name="connsiteY3" fmla="*/ 6364469 h 6429123"/>
              <a:gd name="connsiteX4" fmla="*/ 0 w 5243787"/>
              <a:gd name="connsiteY4" fmla="*/ 0 h 6429123"/>
              <a:gd name="connsiteX0" fmla="*/ 0 w 5243787"/>
              <a:gd name="connsiteY0" fmla="*/ 0 h 6382941"/>
              <a:gd name="connsiteX1" fmla="*/ 5243787 w 5243787"/>
              <a:gd name="connsiteY1" fmla="*/ 0 h 6382941"/>
              <a:gd name="connsiteX2" fmla="*/ 4763495 w 5243787"/>
              <a:gd name="connsiteY2" fmla="*/ 6382941 h 6382941"/>
              <a:gd name="connsiteX3" fmla="*/ 0 w 5243787"/>
              <a:gd name="connsiteY3" fmla="*/ 6364469 h 6382941"/>
              <a:gd name="connsiteX4" fmla="*/ 0 w 5243787"/>
              <a:gd name="connsiteY4" fmla="*/ 0 h 6382941"/>
              <a:gd name="connsiteX0" fmla="*/ 0 w 5243787"/>
              <a:gd name="connsiteY0" fmla="*/ 0 h 6364469"/>
              <a:gd name="connsiteX1" fmla="*/ 5243787 w 5243787"/>
              <a:gd name="connsiteY1" fmla="*/ 0 h 6364469"/>
              <a:gd name="connsiteX2" fmla="*/ 4754259 w 5243787"/>
              <a:gd name="connsiteY2" fmla="*/ 6355232 h 6364469"/>
              <a:gd name="connsiteX3" fmla="*/ 0 w 5243787"/>
              <a:gd name="connsiteY3" fmla="*/ 6364469 h 6364469"/>
              <a:gd name="connsiteX4" fmla="*/ 0 w 5243787"/>
              <a:gd name="connsiteY4" fmla="*/ 0 h 63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3787" h="6364469">
                <a:moveTo>
                  <a:pt x="0" y="0"/>
                </a:moveTo>
                <a:lnTo>
                  <a:pt x="5243787" y="0"/>
                </a:lnTo>
                <a:lnTo>
                  <a:pt x="4754259" y="6355232"/>
                </a:lnTo>
                <a:lnTo>
                  <a:pt x="0" y="6364469"/>
                </a:lnTo>
                <a:lnTo>
                  <a:pt x="0" y="0"/>
                </a:lnTo>
                <a:close/>
              </a:path>
            </a:pathLst>
          </a:custGeom>
          <a:solidFill>
            <a:srgbClr val="4A7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4A7729"/>
              </a:solidFill>
            </a:endParaRPr>
          </a:p>
        </p:txBody>
      </p:sp>
      <p:pic>
        <p:nvPicPr>
          <p:cNvPr id="6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7922558-D5E3-0B58-A9D9-4AB4CE7F4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074" y="420369"/>
            <a:ext cx="3365863" cy="5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1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314" y="253606"/>
            <a:ext cx="6711493" cy="598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-21968" y="1875825"/>
            <a:ext cx="1176515" cy="289518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9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fotografía</a:t>
            </a:r>
            <a:endParaRPr lang="en-US" dirty="0"/>
          </a:p>
        </p:txBody>
      </p:sp>
      <p:sp>
        <p:nvSpPr>
          <p:cNvPr id="13" name="Marcador de contenido 8"/>
          <p:cNvSpPr>
            <a:spLocks noGrp="1"/>
          </p:cNvSpPr>
          <p:nvPr>
            <p:ph sz="quarter" idx="13"/>
          </p:nvPr>
        </p:nvSpPr>
        <p:spPr>
          <a:xfrm>
            <a:off x="1975305" y="989254"/>
            <a:ext cx="3264355" cy="33910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contenido 8"/>
          <p:cNvSpPr>
            <a:spLocks noGrp="1"/>
          </p:cNvSpPr>
          <p:nvPr>
            <p:ph sz="quarter" idx="17"/>
          </p:nvPr>
        </p:nvSpPr>
        <p:spPr>
          <a:xfrm>
            <a:off x="5437415" y="989254"/>
            <a:ext cx="3249384" cy="339106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49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314" y="253606"/>
            <a:ext cx="6711493" cy="598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-21969" y="1875825"/>
            <a:ext cx="1199069" cy="289518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9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fotografía</a:t>
            </a:r>
            <a:endParaRPr lang="en-US" dirty="0"/>
          </a:p>
        </p:txBody>
      </p:sp>
      <p:sp>
        <p:nvSpPr>
          <p:cNvPr id="11" name="Marcador de contenido 8"/>
          <p:cNvSpPr>
            <a:spLocks noGrp="1"/>
          </p:cNvSpPr>
          <p:nvPr>
            <p:ph sz="quarter" idx="16"/>
          </p:nvPr>
        </p:nvSpPr>
        <p:spPr>
          <a:xfrm>
            <a:off x="1975314" y="2773331"/>
            <a:ext cx="6711493" cy="16097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3" name="Marcador de contenido 8"/>
          <p:cNvSpPr>
            <a:spLocks noGrp="1"/>
          </p:cNvSpPr>
          <p:nvPr>
            <p:ph sz="quarter" idx="13"/>
          </p:nvPr>
        </p:nvSpPr>
        <p:spPr>
          <a:xfrm>
            <a:off x="1975305" y="989252"/>
            <a:ext cx="3264355" cy="16165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contenido 8"/>
          <p:cNvSpPr>
            <a:spLocks noGrp="1"/>
          </p:cNvSpPr>
          <p:nvPr>
            <p:ph sz="quarter" idx="17"/>
          </p:nvPr>
        </p:nvSpPr>
        <p:spPr>
          <a:xfrm>
            <a:off x="5437415" y="989252"/>
            <a:ext cx="3249384" cy="16165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038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a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307" y="204790"/>
            <a:ext cx="2515051" cy="871538"/>
          </a:xfrm>
        </p:spPr>
        <p:txBody>
          <a:bodyPr anchor="b">
            <a:normAutofit/>
          </a:bodyPr>
          <a:lstStyle>
            <a:lvl1pPr algn="l">
              <a:defRPr sz="135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5307" y="1076329"/>
            <a:ext cx="2515051" cy="330517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contenido 8"/>
          <p:cNvSpPr>
            <a:spLocks noGrp="1"/>
          </p:cNvSpPr>
          <p:nvPr>
            <p:ph sz="quarter" idx="13"/>
          </p:nvPr>
        </p:nvSpPr>
        <p:spPr>
          <a:xfrm>
            <a:off x="4671789" y="1076328"/>
            <a:ext cx="4015013" cy="3305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-21969" y="1875825"/>
            <a:ext cx="1199069" cy="289518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9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fotografía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5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a una columna y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75314" y="253606"/>
            <a:ext cx="6711493" cy="598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4" name="Marcador de posición de imagen 11"/>
          <p:cNvSpPr>
            <a:spLocks noGrp="1"/>
          </p:cNvSpPr>
          <p:nvPr>
            <p:ph type="pic" sz="quarter" idx="17"/>
          </p:nvPr>
        </p:nvSpPr>
        <p:spPr>
          <a:xfrm>
            <a:off x="5437421" y="3313340"/>
            <a:ext cx="3249385" cy="1070382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7" name="Marcador de posición de imagen 11"/>
          <p:cNvSpPr>
            <a:spLocks noGrp="1"/>
          </p:cNvSpPr>
          <p:nvPr>
            <p:ph type="pic" sz="quarter" idx="18"/>
          </p:nvPr>
        </p:nvSpPr>
        <p:spPr>
          <a:xfrm>
            <a:off x="5437421" y="989249"/>
            <a:ext cx="3249385" cy="1070382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8" name="Marcador de posición de imagen 11"/>
          <p:cNvSpPr>
            <a:spLocks noGrp="1"/>
          </p:cNvSpPr>
          <p:nvPr>
            <p:ph type="pic" sz="quarter" idx="19"/>
          </p:nvPr>
        </p:nvSpPr>
        <p:spPr>
          <a:xfrm>
            <a:off x="5437421" y="2145857"/>
            <a:ext cx="3249385" cy="1070382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-21969" y="1875825"/>
            <a:ext cx="1199069" cy="289518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noFill/>
        </p:spPr>
        <p:txBody>
          <a:bodyPr rIns="182880" anchor="t">
            <a:normAutofit/>
          </a:bodyPr>
          <a:lstStyle>
            <a:lvl1pPr marL="0" indent="0" algn="l">
              <a:buNone/>
              <a:defRPr sz="9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fotografía</a:t>
            </a:r>
            <a:endParaRPr lang="en-US" dirty="0"/>
          </a:p>
        </p:txBody>
      </p:sp>
      <p:sp>
        <p:nvSpPr>
          <p:cNvPr id="20" name="Marcador de contenido 8"/>
          <p:cNvSpPr>
            <a:spLocks noGrp="1"/>
          </p:cNvSpPr>
          <p:nvPr>
            <p:ph sz="quarter" idx="20"/>
          </p:nvPr>
        </p:nvSpPr>
        <p:spPr>
          <a:xfrm>
            <a:off x="1975305" y="989251"/>
            <a:ext cx="3264355" cy="33944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972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7DC55-A2BF-DA4B-88AB-2BE2D2464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219" y="841772"/>
            <a:ext cx="6116783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25E188-D89E-0D4E-A4CD-1D256D873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219" y="2701531"/>
            <a:ext cx="6116783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15171-8B24-5A4A-95B3-D8ABEF6C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076E-FBFF-A44B-BE1D-214BC100B593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27A81A-9954-7346-B464-0A991AD9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4C3376-B28B-8649-A3C1-9AA1AFA2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906A-BF79-2243-84A7-3F4CFEA38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29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E0B9D-652B-BD40-8D4E-F5ADE835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A29E6B-F715-C54A-B6D8-1F4F1EB06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516EBE-ADE6-1F48-9D48-749A3878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076E-FBFF-A44B-BE1D-214BC100B593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A04AD-25FB-6E47-AB4A-1DD5B86B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4FDE0-D326-8C41-B84F-A0C9C5F6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906A-BF79-2243-84A7-3F4CFEA38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63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CBE3D-5BAC-B949-BCE8-C9096FC7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817" y="326346"/>
            <a:ext cx="6524771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E2D61-1645-CB4B-AD02-9A393300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5817" y="2631610"/>
            <a:ext cx="6524771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21E85C-21EE-F34C-B1FE-03470511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076E-FBFF-A44B-BE1D-214BC100B593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2A7B52-C9A4-C64D-B0FF-AB7676FF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30478-0B2D-A642-A2FC-0785111D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906A-BF79-2243-84A7-3F4CFEA38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057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5C35E-1684-5D4E-AE71-BCA6BD44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818" y="273847"/>
            <a:ext cx="6529532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D78587-C120-0540-9274-168556D23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5818" y="1369219"/>
            <a:ext cx="3094183" cy="3263504"/>
          </a:xfrm>
        </p:spPr>
        <p:txBody>
          <a:bodyPr/>
          <a:lstStyle/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AF77DD-AD83-694F-9DC9-1477462D5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8691" y="1369219"/>
            <a:ext cx="3056659" cy="3263504"/>
          </a:xfrm>
        </p:spPr>
        <p:txBody>
          <a:bodyPr/>
          <a:lstStyle/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369BF3-3CBD-4E4D-A531-E2805189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076E-FBFF-A44B-BE1D-214BC100B593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48FFC-E1E8-6E4F-88D2-59CFF4FB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E1BD2B-19EA-9545-B5C6-C394EB81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906A-BF79-2243-84A7-3F4CFEA38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51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54E8B3-51EE-994F-91E1-94BF24CB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076E-FBFF-A44B-BE1D-214BC100B593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786FBA-F703-204A-A947-2A07BD25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B0657B-B5FE-CA44-8D1C-3D36060B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906A-BF79-2243-84A7-3F4CFEA38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93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5494-0A1E-EE4C-AEC5-56893F0E5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25" y="820115"/>
            <a:ext cx="6595712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20241D-9D76-FC49-98E8-5CDC25412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925" y="2679874"/>
            <a:ext cx="6595712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9140A-3254-7747-9963-81D028C6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948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96199-5B16-0143-A9A8-312D3681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08837B-DF6A-6F48-A4AD-D84F46C8F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571084-11A6-B344-83E7-D25975FA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65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panta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96199-5B16-0143-A9A8-312D36818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8642" y="550882"/>
            <a:ext cx="4776710" cy="994172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571084-11A6-B344-83E7-D25975FA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24055"/>
            <a:ext cx="3086100" cy="27384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posición de imagen 5"/>
          <p:cNvSpPr>
            <a:spLocks noGrp="1"/>
          </p:cNvSpPr>
          <p:nvPr>
            <p:ph type="pic" sz="quarter" idx="12" hasCustomPrompt="1"/>
          </p:nvPr>
        </p:nvSpPr>
        <p:spPr>
          <a:xfrm>
            <a:off x="7642677" y="160242"/>
            <a:ext cx="1329852" cy="1152085"/>
          </a:xfrm>
        </p:spPr>
        <p:txBody>
          <a:bodyPr/>
          <a:lstStyle>
            <a:lvl1pPr>
              <a:buNone/>
              <a:defRPr sz="1800" b="1"/>
            </a:lvl1pPr>
          </a:lstStyle>
          <a:p>
            <a:r>
              <a:rPr lang="es-ES" dirty="0"/>
              <a:t>Insertar QR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631967DC-7D47-F43E-C7B3-CFF82275A4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232170" y="4079132"/>
            <a:ext cx="7665768" cy="461118"/>
          </a:xfrm>
        </p:spPr>
        <p:txBody>
          <a:bodyPr/>
          <a:lstStyle>
            <a:lvl1pPr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s-ES" dirty="0"/>
              <a:t>Espacio reservado para otros logotipos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838834BC-E0AE-1BF6-6190-F7D17B8460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75" y="1763713"/>
            <a:ext cx="7231063" cy="2066925"/>
          </a:xfrm>
        </p:spPr>
        <p:txBody>
          <a:bodyPr/>
          <a:lstStyle>
            <a:lvl1pPr>
              <a:buNone/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57157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3FF2B-BF27-324D-A5B9-0509BF24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42" y="273847"/>
            <a:ext cx="7206124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1CD5DD-3FA3-E043-A38A-C0605FCAB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3249" y="1378522"/>
            <a:ext cx="3465095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F3E495-81ED-8546-B3D9-57372822D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400" y="1369219"/>
            <a:ext cx="3493971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B4588C-B3BF-034E-ACC8-1488980D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56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1CAC0-B23F-ED4C-AF93-1ED73A1F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869" y="336948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B02AFF-1C9B-9A48-9FE7-DDCB30EB6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9147" y="342904"/>
            <a:ext cx="3493971" cy="4052889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9B9C3F-44A9-284A-8188-E21B0BC2F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7869" y="153710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03255A-D6E7-CB49-AEB1-6EFD5A59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56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 y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-21969" y="1875825"/>
            <a:ext cx="1199069" cy="289518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6114999"/>
              <a:gd name="connsiteY0" fmla="*/ 6861214 h 6861214"/>
              <a:gd name="connsiteX1" fmla="*/ 4235 w 6114999"/>
              <a:gd name="connsiteY1" fmla="*/ 0 h 6861214"/>
              <a:gd name="connsiteX2" fmla="*/ 6114999 w 6114999"/>
              <a:gd name="connsiteY2" fmla="*/ 830 h 6861214"/>
              <a:gd name="connsiteX3" fmla="*/ 999441 w 6114999"/>
              <a:gd name="connsiteY3" fmla="*/ 2915607 h 6861214"/>
              <a:gd name="connsiteX4" fmla="*/ 0 w 6114999"/>
              <a:gd name="connsiteY4" fmla="*/ 6861214 h 6861214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73925"/>
              <a:gd name="connsiteY0" fmla="*/ 6869655 h 6869655"/>
              <a:gd name="connsiteX1" fmla="*/ 4235 w 1173925"/>
              <a:gd name="connsiteY1" fmla="*/ 8441 h 6869655"/>
              <a:gd name="connsiteX2" fmla="*/ 1173925 w 1173925"/>
              <a:gd name="connsiteY2" fmla="*/ 0 h 6869655"/>
              <a:gd name="connsiteX3" fmla="*/ 999441 w 1173925"/>
              <a:gd name="connsiteY3" fmla="*/ 2924048 h 6869655"/>
              <a:gd name="connsiteX4" fmla="*/ 0 w 1173925"/>
              <a:gd name="connsiteY4" fmla="*/ 6869655 h 6869655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4570521 h 4570521"/>
              <a:gd name="connsiteX1" fmla="*/ 13505 w 1183195"/>
              <a:gd name="connsiteY1" fmla="*/ 8441 h 4570521"/>
              <a:gd name="connsiteX2" fmla="*/ 1183195 w 1183195"/>
              <a:gd name="connsiteY2" fmla="*/ 0 h 4570521"/>
              <a:gd name="connsiteX3" fmla="*/ 1008711 w 1183195"/>
              <a:gd name="connsiteY3" fmla="*/ 2924048 h 4570521"/>
              <a:gd name="connsiteX4" fmla="*/ 0 w 1183195"/>
              <a:gd name="connsiteY4" fmla="*/ 4570521 h 4570521"/>
              <a:gd name="connsiteX0" fmla="*/ 0 w 1183195"/>
              <a:gd name="connsiteY0" fmla="*/ 2095244 h 2924048"/>
              <a:gd name="connsiteX1" fmla="*/ 13505 w 1183195"/>
              <a:gd name="connsiteY1" fmla="*/ 8441 h 2924048"/>
              <a:gd name="connsiteX2" fmla="*/ 1183195 w 1183195"/>
              <a:gd name="connsiteY2" fmla="*/ 0 h 2924048"/>
              <a:gd name="connsiteX3" fmla="*/ 1008711 w 1183195"/>
              <a:gd name="connsiteY3" fmla="*/ 2924048 h 2924048"/>
              <a:gd name="connsiteX4" fmla="*/ 0 w 1183195"/>
              <a:gd name="connsiteY4" fmla="*/ 2095244 h 2924048"/>
              <a:gd name="connsiteX0" fmla="*/ 0 w 1183195"/>
              <a:gd name="connsiteY0" fmla="*/ 2095244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2095244 h 2136039"/>
              <a:gd name="connsiteX0" fmla="*/ 0 w 1183195"/>
              <a:gd name="connsiteY0" fmla="*/ 1585356 h 2136039"/>
              <a:gd name="connsiteX1" fmla="*/ 13505 w 1183195"/>
              <a:gd name="connsiteY1" fmla="*/ 8441 h 2136039"/>
              <a:gd name="connsiteX2" fmla="*/ 1183195 w 1183195"/>
              <a:gd name="connsiteY2" fmla="*/ 0 h 2136039"/>
              <a:gd name="connsiteX3" fmla="*/ 1036522 w 1183195"/>
              <a:gd name="connsiteY3" fmla="*/ 2136039 h 2136039"/>
              <a:gd name="connsiteX4" fmla="*/ 0 w 1183195"/>
              <a:gd name="connsiteY4" fmla="*/ 1585356 h 2136039"/>
              <a:gd name="connsiteX0" fmla="*/ 0 w 1174123"/>
              <a:gd name="connsiteY0" fmla="*/ 2655785 h 2655785"/>
              <a:gd name="connsiteX1" fmla="*/ 4433 w 1174123"/>
              <a:gd name="connsiteY1" fmla="*/ 8441 h 2655785"/>
              <a:gd name="connsiteX2" fmla="*/ 1174123 w 1174123"/>
              <a:gd name="connsiteY2" fmla="*/ 0 h 2655785"/>
              <a:gd name="connsiteX3" fmla="*/ 1027450 w 1174123"/>
              <a:gd name="connsiteY3" fmla="*/ 2136039 h 2655785"/>
              <a:gd name="connsiteX4" fmla="*/ 0 w 1174123"/>
              <a:gd name="connsiteY4" fmla="*/ 2655785 h 2655785"/>
              <a:gd name="connsiteX0" fmla="*/ 0 w 1174123"/>
              <a:gd name="connsiteY0" fmla="*/ 2655785 h 3696324"/>
              <a:gd name="connsiteX1" fmla="*/ 4433 w 1174123"/>
              <a:gd name="connsiteY1" fmla="*/ 8441 h 3696324"/>
              <a:gd name="connsiteX2" fmla="*/ 1174123 w 1174123"/>
              <a:gd name="connsiteY2" fmla="*/ 0 h 3696324"/>
              <a:gd name="connsiteX3" fmla="*/ 936736 w 1174123"/>
              <a:gd name="connsiteY3" fmla="*/ 3696324 h 3696324"/>
              <a:gd name="connsiteX4" fmla="*/ 0 w 1174123"/>
              <a:gd name="connsiteY4" fmla="*/ 2655785 h 3696324"/>
              <a:gd name="connsiteX0" fmla="*/ 0 w 1183194"/>
              <a:gd name="connsiteY0" fmla="*/ 1957285 h 3696324"/>
              <a:gd name="connsiteX1" fmla="*/ 13504 w 1183194"/>
              <a:gd name="connsiteY1" fmla="*/ 8441 h 3696324"/>
              <a:gd name="connsiteX2" fmla="*/ 1183194 w 1183194"/>
              <a:gd name="connsiteY2" fmla="*/ 0 h 3696324"/>
              <a:gd name="connsiteX3" fmla="*/ 945807 w 1183194"/>
              <a:gd name="connsiteY3" fmla="*/ 3696324 h 3696324"/>
              <a:gd name="connsiteX4" fmla="*/ 0 w 1183194"/>
              <a:gd name="connsiteY4" fmla="*/ 1957285 h 3696324"/>
              <a:gd name="connsiteX0" fmla="*/ 0 w 1183194"/>
              <a:gd name="connsiteY0" fmla="*/ 1957285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1957285 h 2979681"/>
              <a:gd name="connsiteX0" fmla="*/ 0 w 1183194"/>
              <a:gd name="connsiteY0" fmla="*/ 2311071 h 2979681"/>
              <a:gd name="connsiteX1" fmla="*/ 13504 w 1183194"/>
              <a:gd name="connsiteY1" fmla="*/ 8441 h 2979681"/>
              <a:gd name="connsiteX2" fmla="*/ 1183194 w 1183194"/>
              <a:gd name="connsiteY2" fmla="*/ 0 h 2979681"/>
              <a:gd name="connsiteX3" fmla="*/ 991164 w 1183194"/>
              <a:gd name="connsiteY3" fmla="*/ 2979681 h 2979681"/>
              <a:gd name="connsiteX4" fmla="*/ 0 w 1183194"/>
              <a:gd name="connsiteY4" fmla="*/ 2311071 h 2979681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91164 w 1183194"/>
              <a:gd name="connsiteY3" fmla="*/ 2979681 h 3272643"/>
              <a:gd name="connsiteX4" fmla="*/ 0 w 1183194"/>
              <a:gd name="connsiteY4" fmla="*/ 3272643 h 3272643"/>
              <a:gd name="connsiteX0" fmla="*/ 0 w 1183194"/>
              <a:gd name="connsiteY0" fmla="*/ 3272643 h 3272643"/>
              <a:gd name="connsiteX1" fmla="*/ 13504 w 1183194"/>
              <a:gd name="connsiteY1" fmla="*/ 8441 h 3272643"/>
              <a:gd name="connsiteX2" fmla="*/ 1183194 w 1183194"/>
              <a:gd name="connsiteY2" fmla="*/ 0 h 3272643"/>
              <a:gd name="connsiteX3" fmla="*/ 973021 w 1183194"/>
              <a:gd name="connsiteY3" fmla="*/ 3260895 h 3272643"/>
              <a:gd name="connsiteX4" fmla="*/ 0 w 1183194"/>
              <a:gd name="connsiteY4" fmla="*/ 3272643 h 3272643"/>
              <a:gd name="connsiteX0" fmla="*/ 0 w 1137837"/>
              <a:gd name="connsiteY0" fmla="*/ 3264202 h 3264202"/>
              <a:gd name="connsiteX1" fmla="*/ 13504 w 1137837"/>
              <a:gd name="connsiteY1" fmla="*/ 0 h 3264202"/>
              <a:gd name="connsiteX2" fmla="*/ 1137837 w 1137837"/>
              <a:gd name="connsiteY2" fmla="*/ 608416 h 3264202"/>
              <a:gd name="connsiteX3" fmla="*/ 973021 w 1137837"/>
              <a:gd name="connsiteY3" fmla="*/ 3252454 h 3264202"/>
              <a:gd name="connsiteX4" fmla="*/ 0 w 1137837"/>
              <a:gd name="connsiteY4" fmla="*/ 3264202 h 3264202"/>
              <a:gd name="connsiteX0" fmla="*/ 0 w 1137837"/>
              <a:gd name="connsiteY0" fmla="*/ 3871988 h 3871988"/>
              <a:gd name="connsiteX1" fmla="*/ 4433 w 1137837"/>
              <a:gd name="connsiteY1" fmla="*/ 0 h 3871988"/>
              <a:gd name="connsiteX2" fmla="*/ 1137837 w 1137837"/>
              <a:gd name="connsiteY2" fmla="*/ 1216202 h 3871988"/>
              <a:gd name="connsiteX3" fmla="*/ 973021 w 1137837"/>
              <a:gd name="connsiteY3" fmla="*/ 3860240 h 3871988"/>
              <a:gd name="connsiteX4" fmla="*/ 0 w 1137837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73021 w 1183194"/>
              <a:gd name="connsiteY3" fmla="*/ 3860240 h 3871988"/>
              <a:gd name="connsiteX4" fmla="*/ 0 w 1183194"/>
              <a:gd name="connsiteY4" fmla="*/ 3871988 h 3871988"/>
              <a:gd name="connsiteX0" fmla="*/ 0 w 1183194"/>
              <a:gd name="connsiteY0" fmla="*/ 3871988 h 3871988"/>
              <a:gd name="connsiteX1" fmla="*/ 4433 w 1183194"/>
              <a:gd name="connsiteY1" fmla="*/ 0 h 3871988"/>
              <a:gd name="connsiteX2" fmla="*/ 1183194 w 1183194"/>
              <a:gd name="connsiteY2" fmla="*/ 735416 h 3871988"/>
              <a:gd name="connsiteX3" fmla="*/ 957146 w 1183194"/>
              <a:gd name="connsiteY3" fmla="*/ 3857065 h 3871988"/>
              <a:gd name="connsiteX4" fmla="*/ 0 w 1183194"/>
              <a:gd name="connsiteY4" fmla="*/ 3871988 h 3871988"/>
              <a:gd name="connsiteX0" fmla="*/ 0 w 1180019"/>
              <a:gd name="connsiteY0" fmla="*/ 3881513 h 3881513"/>
              <a:gd name="connsiteX1" fmla="*/ 1258 w 1180019"/>
              <a:gd name="connsiteY1" fmla="*/ 0 h 3881513"/>
              <a:gd name="connsiteX2" fmla="*/ 1180019 w 1180019"/>
              <a:gd name="connsiteY2" fmla="*/ 735416 h 3881513"/>
              <a:gd name="connsiteX3" fmla="*/ 953971 w 1180019"/>
              <a:gd name="connsiteY3" fmla="*/ 3857065 h 3881513"/>
              <a:gd name="connsiteX4" fmla="*/ 0 w 1180019"/>
              <a:gd name="connsiteY4" fmla="*/ 3881513 h 3881513"/>
              <a:gd name="connsiteX0" fmla="*/ 2155 w 1178999"/>
              <a:gd name="connsiteY0" fmla="*/ 3856113 h 3857065"/>
              <a:gd name="connsiteX1" fmla="*/ 238 w 1178999"/>
              <a:gd name="connsiteY1" fmla="*/ 0 h 3857065"/>
              <a:gd name="connsiteX2" fmla="*/ 1178999 w 1178999"/>
              <a:gd name="connsiteY2" fmla="*/ 735416 h 3857065"/>
              <a:gd name="connsiteX3" fmla="*/ 952951 w 1178999"/>
              <a:gd name="connsiteY3" fmla="*/ 3857065 h 3857065"/>
              <a:gd name="connsiteX4" fmla="*/ 2155 w 1178999"/>
              <a:gd name="connsiteY4" fmla="*/ 3856113 h 3857065"/>
              <a:gd name="connsiteX0" fmla="*/ 2155 w 1185349"/>
              <a:gd name="connsiteY0" fmla="*/ 3856113 h 3857065"/>
              <a:gd name="connsiteX1" fmla="*/ 238 w 1185349"/>
              <a:gd name="connsiteY1" fmla="*/ 0 h 3857065"/>
              <a:gd name="connsiteX2" fmla="*/ 1185349 w 1185349"/>
              <a:gd name="connsiteY2" fmla="*/ 738591 h 3857065"/>
              <a:gd name="connsiteX3" fmla="*/ 952951 w 1185349"/>
              <a:gd name="connsiteY3" fmla="*/ 3857065 h 3857065"/>
              <a:gd name="connsiteX4" fmla="*/ 2155 w 1185349"/>
              <a:gd name="connsiteY4" fmla="*/ 3856113 h 3857065"/>
              <a:gd name="connsiteX0" fmla="*/ 2155 w 1125024"/>
              <a:gd name="connsiteY0" fmla="*/ 3856113 h 3857065"/>
              <a:gd name="connsiteX1" fmla="*/ 238 w 1125024"/>
              <a:gd name="connsiteY1" fmla="*/ 0 h 3857065"/>
              <a:gd name="connsiteX2" fmla="*/ 1125024 w 1125024"/>
              <a:gd name="connsiteY2" fmla="*/ 776691 h 3857065"/>
              <a:gd name="connsiteX3" fmla="*/ 952951 w 1125024"/>
              <a:gd name="connsiteY3" fmla="*/ 3857065 h 3857065"/>
              <a:gd name="connsiteX4" fmla="*/ 2155 w 112502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2951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57065"/>
              <a:gd name="connsiteX1" fmla="*/ 238 w 1182174"/>
              <a:gd name="connsiteY1" fmla="*/ 0 h 3857065"/>
              <a:gd name="connsiteX2" fmla="*/ 1182174 w 1182174"/>
              <a:gd name="connsiteY2" fmla="*/ 735416 h 3857065"/>
              <a:gd name="connsiteX3" fmla="*/ 956126 w 1182174"/>
              <a:gd name="connsiteY3" fmla="*/ 3857065 h 3857065"/>
              <a:gd name="connsiteX4" fmla="*/ 2155 w 1182174"/>
              <a:gd name="connsiteY4" fmla="*/ 3856113 h 3857065"/>
              <a:gd name="connsiteX0" fmla="*/ 2155 w 1182174"/>
              <a:gd name="connsiteY0" fmla="*/ 3856113 h 3863415"/>
              <a:gd name="connsiteX1" fmla="*/ 238 w 1182174"/>
              <a:gd name="connsiteY1" fmla="*/ 0 h 3863415"/>
              <a:gd name="connsiteX2" fmla="*/ 1182174 w 1182174"/>
              <a:gd name="connsiteY2" fmla="*/ 735416 h 3863415"/>
              <a:gd name="connsiteX3" fmla="*/ 959301 w 1182174"/>
              <a:gd name="connsiteY3" fmla="*/ 3863415 h 3863415"/>
              <a:gd name="connsiteX4" fmla="*/ 2155 w 1182174"/>
              <a:gd name="connsiteY4" fmla="*/ 3856113 h 3863415"/>
              <a:gd name="connsiteX0" fmla="*/ 2155 w 1182174"/>
              <a:gd name="connsiteY0" fmla="*/ 3865638 h 3865638"/>
              <a:gd name="connsiteX1" fmla="*/ 238 w 1182174"/>
              <a:gd name="connsiteY1" fmla="*/ 0 h 3865638"/>
              <a:gd name="connsiteX2" fmla="*/ 1182174 w 1182174"/>
              <a:gd name="connsiteY2" fmla="*/ 735416 h 3865638"/>
              <a:gd name="connsiteX3" fmla="*/ 959301 w 1182174"/>
              <a:gd name="connsiteY3" fmla="*/ 3863415 h 3865638"/>
              <a:gd name="connsiteX4" fmla="*/ 2155 w 1182174"/>
              <a:gd name="connsiteY4" fmla="*/ 3865638 h 3865638"/>
              <a:gd name="connsiteX0" fmla="*/ 0 w 1199069"/>
              <a:gd name="connsiteY0" fmla="*/ 3859288 h 3863415"/>
              <a:gd name="connsiteX1" fmla="*/ 17133 w 1199069"/>
              <a:gd name="connsiteY1" fmla="*/ 0 h 3863415"/>
              <a:gd name="connsiteX2" fmla="*/ 1199069 w 1199069"/>
              <a:gd name="connsiteY2" fmla="*/ 735416 h 3863415"/>
              <a:gd name="connsiteX3" fmla="*/ 976196 w 1199069"/>
              <a:gd name="connsiteY3" fmla="*/ 3863415 h 3863415"/>
              <a:gd name="connsiteX4" fmla="*/ 0 w 1199069"/>
              <a:gd name="connsiteY4" fmla="*/ 3859288 h 3863415"/>
              <a:gd name="connsiteX0" fmla="*/ 0 w 1199069"/>
              <a:gd name="connsiteY0" fmla="*/ 3859288 h 3859288"/>
              <a:gd name="connsiteX1" fmla="*/ 17133 w 1199069"/>
              <a:gd name="connsiteY1" fmla="*/ 0 h 3859288"/>
              <a:gd name="connsiteX2" fmla="*/ 1199069 w 1199069"/>
              <a:gd name="connsiteY2" fmla="*/ 735416 h 3859288"/>
              <a:gd name="connsiteX3" fmla="*/ 976196 w 1199069"/>
              <a:gd name="connsiteY3" fmla="*/ 3857065 h 3859288"/>
              <a:gd name="connsiteX4" fmla="*/ 0 w 1199069"/>
              <a:gd name="connsiteY4" fmla="*/ 3859288 h 3859288"/>
              <a:gd name="connsiteX0" fmla="*/ 0 w 1199069"/>
              <a:gd name="connsiteY0" fmla="*/ 3859288 h 3860240"/>
              <a:gd name="connsiteX1" fmla="*/ 17133 w 1199069"/>
              <a:gd name="connsiteY1" fmla="*/ 0 h 3860240"/>
              <a:gd name="connsiteX2" fmla="*/ 1199069 w 1199069"/>
              <a:gd name="connsiteY2" fmla="*/ 735416 h 3860240"/>
              <a:gd name="connsiteX3" fmla="*/ 976196 w 1199069"/>
              <a:gd name="connsiteY3" fmla="*/ 3860240 h 3860240"/>
              <a:gd name="connsiteX4" fmla="*/ 0 w 1199069"/>
              <a:gd name="connsiteY4" fmla="*/ 3859288 h 38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69" h="3860240">
                <a:moveTo>
                  <a:pt x="0" y="3859288"/>
                </a:moveTo>
                <a:cubicBezTo>
                  <a:pt x="2117" y="3256244"/>
                  <a:pt x="15721" y="2278605"/>
                  <a:pt x="17133" y="0"/>
                </a:cubicBezTo>
                <a:lnTo>
                  <a:pt x="1199069" y="735416"/>
                </a:lnTo>
                <a:lnTo>
                  <a:pt x="976196" y="3860240"/>
                </a:lnTo>
                <a:lnTo>
                  <a:pt x="0" y="3859288"/>
                </a:lnTo>
                <a:close/>
              </a:path>
            </a:pathLst>
          </a:custGeom>
          <a:solidFill>
            <a:srgbClr val="4A7729"/>
          </a:solidFill>
        </p:spPr>
        <p:txBody>
          <a:bodyPr rIns="182880" anchor="t">
            <a:normAutofit/>
          </a:bodyPr>
          <a:lstStyle>
            <a:lvl1pPr marL="0" indent="0" algn="l">
              <a:buNone/>
              <a:defRPr sz="900" b="0" i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fotografía</a:t>
            </a:r>
            <a:endParaRPr lang="en-US" dirty="0"/>
          </a:p>
        </p:txBody>
      </p:sp>
      <p:sp>
        <p:nvSpPr>
          <p:cNvPr id="21" name="Marcador de pie de página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6" name="Marcador de texto 24"/>
          <p:cNvSpPr>
            <a:spLocks noGrp="1"/>
          </p:cNvSpPr>
          <p:nvPr>
            <p:ph type="body" sz="quarter" idx="18" hasCustomPrompt="1"/>
          </p:nvPr>
        </p:nvSpPr>
        <p:spPr>
          <a:xfrm>
            <a:off x="1975314" y="1085698"/>
            <a:ext cx="3202215" cy="299007"/>
          </a:xfrm>
        </p:spPr>
        <p:txBody>
          <a:bodyPr numCol="1" anchor="b">
            <a:normAutofit/>
          </a:bodyPr>
          <a:lstStyle>
            <a:lvl1pPr marL="0" indent="0">
              <a:buNone/>
              <a:defRPr sz="1350" b="1" i="0">
                <a:solidFill>
                  <a:srgbClr val="009647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123.456</a:t>
            </a:r>
          </a:p>
        </p:txBody>
      </p:sp>
      <p:sp>
        <p:nvSpPr>
          <p:cNvPr id="37" name="Marcador de texto 24"/>
          <p:cNvSpPr>
            <a:spLocks noGrp="1"/>
          </p:cNvSpPr>
          <p:nvPr>
            <p:ph type="body" sz="quarter" idx="19" hasCustomPrompt="1"/>
          </p:nvPr>
        </p:nvSpPr>
        <p:spPr>
          <a:xfrm>
            <a:off x="1975314" y="1332505"/>
            <a:ext cx="3202215" cy="299007"/>
          </a:xfrm>
        </p:spPr>
        <p:txBody>
          <a:bodyPr numCol="1" anchor="t">
            <a:normAutofit/>
          </a:bodyPr>
          <a:lstStyle>
            <a:lvl1pPr marL="0" indent="0">
              <a:buNone/>
              <a:defRPr sz="9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Destacado nivel 2</a:t>
            </a:r>
          </a:p>
        </p:txBody>
      </p:sp>
      <p:sp>
        <p:nvSpPr>
          <p:cNvPr id="41" name="Marcador de texto 24"/>
          <p:cNvSpPr>
            <a:spLocks noGrp="1"/>
          </p:cNvSpPr>
          <p:nvPr>
            <p:ph type="body" sz="quarter" idx="22" hasCustomPrompt="1"/>
          </p:nvPr>
        </p:nvSpPr>
        <p:spPr>
          <a:xfrm>
            <a:off x="1975314" y="2949987"/>
            <a:ext cx="3202215" cy="299007"/>
          </a:xfrm>
        </p:spPr>
        <p:txBody>
          <a:bodyPr numCol="1" anchor="b">
            <a:normAutofit/>
          </a:bodyPr>
          <a:lstStyle>
            <a:lvl1pPr marL="0" indent="0">
              <a:buNone/>
              <a:defRPr sz="1350" b="1" i="0">
                <a:solidFill>
                  <a:srgbClr val="009647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123.456</a:t>
            </a:r>
          </a:p>
        </p:txBody>
      </p:sp>
      <p:sp>
        <p:nvSpPr>
          <p:cNvPr id="42" name="Marcador de texto 24"/>
          <p:cNvSpPr>
            <a:spLocks noGrp="1"/>
          </p:cNvSpPr>
          <p:nvPr>
            <p:ph type="body" sz="quarter" idx="23" hasCustomPrompt="1"/>
          </p:nvPr>
        </p:nvSpPr>
        <p:spPr>
          <a:xfrm>
            <a:off x="1975314" y="3196792"/>
            <a:ext cx="3202215" cy="299007"/>
          </a:xfrm>
        </p:spPr>
        <p:txBody>
          <a:bodyPr numCol="1" anchor="t">
            <a:normAutofit/>
          </a:bodyPr>
          <a:lstStyle>
            <a:lvl1pPr marL="0" indent="0">
              <a:buNone/>
              <a:defRPr sz="9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Destacado nivel 2</a:t>
            </a:r>
          </a:p>
        </p:txBody>
      </p:sp>
      <p:sp>
        <p:nvSpPr>
          <p:cNvPr id="43" name="Marcador de texto 24"/>
          <p:cNvSpPr>
            <a:spLocks noGrp="1"/>
          </p:cNvSpPr>
          <p:nvPr>
            <p:ph type="body" sz="quarter" idx="24" hasCustomPrompt="1"/>
          </p:nvPr>
        </p:nvSpPr>
        <p:spPr>
          <a:xfrm>
            <a:off x="1975314" y="3758566"/>
            <a:ext cx="3202215" cy="299007"/>
          </a:xfrm>
        </p:spPr>
        <p:txBody>
          <a:bodyPr numCol="1" anchor="b">
            <a:normAutofit/>
          </a:bodyPr>
          <a:lstStyle>
            <a:lvl1pPr marL="0" indent="0">
              <a:buNone/>
              <a:defRPr sz="1350" b="1" i="0">
                <a:solidFill>
                  <a:srgbClr val="009647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Destacado nivel 1</a:t>
            </a:r>
          </a:p>
        </p:txBody>
      </p:sp>
      <p:sp>
        <p:nvSpPr>
          <p:cNvPr id="44" name="Marcador de texto 24"/>
          <p:cNvSpPr>
            <a:spLocks noGrp="1"/>
          </p:cNvSpPr>
          <p:nvPr>
            <p:ph type="body" sz="quarter" idx="25" hasCustomPrompt="1"/>
          </p:nvPr>
        </p:nvSpPr>
        <p:spPr>
          <a:xfrm>
            <a:off x="1975314" y="4005371"/>
            <a:ext cx="3202215" cy="299007"/>
          </a:xfrm>
        </p:spPr>
        <p:txBody>
          <a:bodyPr numCol="1" anchor="t">
            <a:normAutofit/>
          </a:bodyPr>
          <a:lstStyle>
            <a:lvl1pPr marL="0" indent="0">
              <a:buNone/>
              <a:defRPr sz="9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Destacado nivel 2</a:t>
            </a:r>
          </a:p>
        </p:txBody>
      </p:sp>
      <p:sp>
        <p:nvSpPr>
          <p:cNvPr id="46" name="Marcador de texto 24"/>
          <p:cNvSpPr>
            <a:spLocks noGrp="1"/>
          </p:cNvSpPr>
          <p:nvPr>
            <p:ph type="body" sz="quarter" idx="26" hasCustomPrompt="1"/>
          </p:nvPr>
        </p:nvSpPr>
        <p:spPr>
          <a:xfrm>
            <a:off x="2447023" y="1500898"/>
            <a:ext cx="2730500" cy="299007"/>
          </a:xfrm>
        </p:spPr>
        <p:txBody>
          <a:bodyPr numCol="1" anchor="b">
            <a:normAutofit/>
          </a:bodyPr>
          <a:lstStyle>
            <a:lvl1pPr marL="0" indent="0">
              <a:buNone/>
              <a:defRPr sz="1050" b="0" i="0">
                <a:solidFill>
                  <a:srgbClr val="00A4D2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12.345</a:t>
            </a:r>
          </a:p>
        </p:txBody>
      </p:sp>
      <p:sp>
        <p:nvSpPr>
          <p:cNvPr id="47" name="Marcador de texto 24"/>
          <p:cNvSpPr>
            <a:spLocks noGrp="1"/>
          </p:cNvSpPr>
          <p:nvPr>
            <p:ph type="body" sz="quarter" idx="27" hasCustomPrompt="1"/>
          </p:nvPr>
        </p:nvSpPr>
        <p:spPr>
          <a:xfrm>
            <a:off x="2447024" y="1720489"/>
            <a:ext cx="2730501" cy="299007"/>
          </a:xfrm>
        </p:spPr>
        <p:txBody>
          <a:bodyPr numCol="1" anchor="t">
            <a:normAutofit/>
          </a:bodyPr>
          <a:lstStyle>
            <a:lvl1pPr marL="0" indent="0">
              <a:buNone/>
              <a:defRPr sz="900" b="0" i="0" baseline="0">
                <a:solidFill>
                  <a:srgbClr val="9C9DA0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 err="1"/>
              <a:t>Destacado nivel 4</a:t>
            </a:r>
            <a:endParaRPr lang="es-ES_tradnl" dirty="0"/>
          </a:p>
        </p:txBody>
      </p:sp>
      <p:sp>
        <p:nvSpPr>
          <p:cNvPr id="48" name="Marcador de texto 24"/>
          <p:cNvSpPr>
            <a:spLocks noGrp="1"/>
          </p:cNvSpPr>
          <p:nvPr>
            <p:ph type="body" sz="quarter" idx="28" hasCustomPrompt="1"/>
          </p:nvPr>
        </p:nvSpPr>
        <p:spPr>
          <a:xfrm>
            <a:off x="2447023" y="1982173"/>
            <a:ext cx="2730500" cy="299007"/>
          </a:xfrm>
        </p:spPr>
        <p:txBody>
          <a:bodyPr numCol="1" anchor="b">
            <a:normAutofit/>
          </a:bodyPr>
          <a:lstStyle>
            <a:lvl1pPr marL="0" indent="0">
              <a:buNone/>
              <a:defRPr sz="1050" b="0" i="0">
                <a:solidFill>
                  <a:srgbClr val="00A4D2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Destacado nivel 3</a:t>
            </a:r>
          </a:p>
        </p:txBody>
      </p:sp>
      <p:sp>
        <p:nvSpPr>
          <p:cNvPr id="49" name="Marcador de texto 24"/>
          <p:cNvSpPr>
            <a:spLocks noGrp="1"/>
          </p:cNvSpPr>
          <p:nvPr>
            <p:ph type="body" sz="quarter" idx="29" hasCustomPrompt="1"/>
          </p:nvPr>
        </p:nvSpPr>
        <p:spPr>
          <a:xfrm>
            <a:off x="2447023" y="2194963"/>
            <a:ext cx="2730500" cy="299007"/>
          </a:xfrm>
        </p:spPr>
        <p:txBody>
          <a:bodyPr numCol="1" anchor="t">
            <a:normAutofit/>
          </a:bodyPr>
          <a:lstStyle>
            <a:lvl1pPr marL="0" indent="0">
              <a:buNone/>
              <a:defRPr sz="900" b="0" i="0" baseline="0">
                <a:solidFill>
                  <a:srgbClr val="9C9DA0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 err="1"/>
              <a:t>Destacado nivel 4</a:t>
            </a:r>
            <a:endParaRPr lang="es-ES_tradnl" dirty="0"/>
          </a:p>
        </p:txBody>
      </p:sp>
      <p:sp>
        <p:nvSpPr>
          <p:cNvPr id="82" name="Marcador de texto 24"/>
          <p:cNvSpPr>
            <a:spLocks noGrp="1"/>
          </p:cNvSpPr>
          <p:nvPr>
            <p:ph type="body" sz="quarter" idx="30" hasCustomPrompt="1"/>
          </p:nvPr>
        </p:nvSpPr>
        <p:spPr>
          <a:xfrm>
            <a:off x="5497887" y="1085698"/>
            <a:ext cx="3202215" cy="299007"/>
          </a:xfrm>
        </p:spPr>
        <p:txBody>
          <a:bodyPr numCol="1" anchor="b">
            <a:normAutofit/>
          </a:bodyPr>
          <a:lstStyle>
            <a:lvl1pPr marL="0" indent="0">
              <a:buNone/>
              <a:defRPr sz="1350" b="1" i="0" baseline="0">
                <a:solidFill>
                  <a:srgbClr val="009647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Destacado nivel 1</a:t>
            </a:r>
          </a:p>
        </p:txBody>
      </p:sp>
      <p:sp>
        <p:nvSpPr>
          <p:cNvPr id="83" name="Marcador de texto 24"/>
          <p:cNvSpPr>
            <a:spLocks noGrp="1"/>
          </p:cNvSpPr>
          <p:nvPr>
            <p:ph type="body" sz="quarter" idx="31" hasCustomPrompt="1"/>
          </p:nvPr>
        </p:nvSpPr>
        <p:spPr>
          <a:xfrm>
            <a:off x="5497887" y="1332505"/>
            <a:ext cx="3202215" cy="299007"/>
          </a:xfrm>
        </p:spPr>
        <p:txBody>
          <a:bodyPr numCol="1" anchor="t">
            <a:normAutofit/>
          </a:bodyPr>
          <a:lstStyle>
            <a:lvl1pPr marL="0" indent="0">
              <a:buNone/>
              <a:defRPr sz="9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Destacado nivel 2</a:t>
            </a:r>
          </a:p>
        </p:txBody>
      </p:sp>
      <p:sp>
        <p:nvSpPr>
          <p:cNvPr id="84" name="Marcador de texto 24"/>
          <p:cNvSpPr>
            <a:spLocks noGrp="1"/>
          </p:cNvSpPr>
          <p:nvPr>
            <p:ph type="body" sz="quarter" idx="32" hasCustomPrompt="1"/>
          </p:nvPr>
        </p:nvSpPr>
        <p:spPr>
          <a:xfrm>
            <a:off x="5497887" y="2949987"/>
            <a:ext cx="3202215" cy="299007"/>
          </a:xfrm>
        </p:spPr>
        <p:txBody>
          <a:bodyPr numCol="1" anchor="b">
            <a:normAutofit/>
          </a:bodyPr>
          <a:lstStyle>
            <a:lvl1pPr marL="0" indent="0">
              <a:buNone/>
              <a:defRPr sz="1350" b="1" i="0">
                <a:solidFill>
                  <a:srgbClr val="009647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231.456</a:t>
            </a:r>
          </a:p>
        </p:txBody>
      </p:sp>
      <p:sp>
        <p:nvSpPr>
          <p:cNvPr id="85" name="Marcador de texto 24"/>
          <p:cNvSpPr>
            <a:spLocks noGrp="1"/>
          </p:cNvSpPr>
          <p:nvPr>
            <p:ph type="body" sz="quarter" idx="33" hasCustomPrompt="1"/>
          </p:nvPr>
        </p:nvSpPr>
        <p:spPr>
          <a:xfrm>
            <a:off x="5497887" y="3196792"/>
            <a:ext cx="3202215" cy="299007"/>
          </a:xfrm>
        </p:spPr>
        <p:txBody>
          <a:bodyPr numCol="1" anchor="t">
            <a:normAutofit/>
          </a:bodyPr>
          <a:lstStyle>
            <a:lvl1pPr marL="0" indent="0">
              <a:buNone/>
              <a:defRPr sz="9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Destacado nivel 2</a:t>
            </a:r>
          </a:p>
        </p:txBody>
      </p:sp>
      <p:sp>
        <p:nvSpPr>
          <p:cNvPr id="86" name="Marcador de texto 24"/>
          <p:cNvSpPr>
            <a:spLocks noGrp="1"/>
          </p:cNvSpPr>
          <p:nvPr>
            <p:ph type="body" sz="quarter" idx="34" hasCustomPrompt="1"/>
          </p:nvPr>
        </p:nvSpPr>
        <p:spPr>
          <a:xfrm>
            <a:off x="5497887" y="3758566"/>
            <a:ext cx="3202215" cy="299007"/>
          </a:xfrm>
        </p:spPr>
        <p:txBody>
          <a:bodyPr numCol="1" anchor="b">
            <a:normAutofit/>
          </a:bodyPr>
          <a:lstStyle>
            <a:lvl1pPr marL="0" indent="0">
              <a:buNone/>
              <a:defRPr sz="1350" b="1" i="0">
                <a:solidFill>
                  <a:srgbClr val="009647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321.654</a:t>
            </a:r>
          </a:p>
        </p:txBody>
      </p:sp>
      <p:sp>
        <p:nvSpPr>
          <p:cNvPr id="87" name="Marcador de texto 24"/>
          <p:cNvSpPr>
            <a:spLocks noGrp="1"/>
          </p:cNvSpPr>
          <p:nvPr>
            <p:ph type="body" sz="quarter" idx="35" hasCustomPrompt="1"/>
          </p:nvPr>
        </p:nvSpPr>
        <p:spPr>
          <a:xfrm>
            <a:off x="5497887" y="4005371"/>
            <a:ext cx="3202215" cy="299007"/>
          </a:xfrm>
        </p:spPr>
        <p:txBody>
          <a:bodyPr numCol="1" anchor="t">
            <a:normAutofit/>
          </a:bodyPr>
          <a:lstStyle>
            <a:lvl1pPr marL="0" indent="0">
              <a:buNone/>
              <a:defRPr sz="9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Destacado nivel 2</a:t>
            </a:r>
          </a:p>
        </p:txBody>
      </p:sp>
      <p:sp>
        <p:nvSpPr>
          <p:cNvPr id="88" name="Marcador de texto 24"/>
          <p:cNvSpPr>
            <a:spLocks noGrp="1"/>
          </p:cNvSpPr>
          <p:nvPr>
            <p:ph type="body" sz="quarter" idx="36" hasCustomPrompt="1"/>
          </p:nvPr>
        </p:nvSpPr>
        <p:spPr>
          <a:xfrm>
            <a:off x="5969597" y="1500898"/>
            <a:ext cx="2730500" cy="299007"/>
          </a:xfrm>
        </p:spPr>
        <p:txBody>
          <a:bodyPr numCol="1" anchor="b">
            <a:normAutofit/>
          </a:bodyPr>
          <a:lstStyle>
            <a:lvl1pPr marL="0" indent="0">
              <a:buNone/>
              <a:defRPr sz="1050" b="0" i="0">
                <a:solidFill>
                  <a:srgbClr val="00A4D2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12.345</a:t>
            </a:r>
          </a:p>
        </p:txBody>
      </p:sp>
      <p:sp>
        <p:nvSpPr>
          <p:cNvPr id="89" name="Marcador de texto 24"/>
          <p:cNvSpPr>
            <a:spLocks noGrp="1"/>
          </p:cNvSpPr>
          <p:nvPr>
            <p:ph type="body" sz="quarter" idx="37" hasCustomPrompt="1"/>
          </p:nvPr>
        </p:nvSpPr>
        <p:spPr>
          <a:xfrm>
            <a:off x="5969600" y="1720489"/>
            <a:ext cx="2730501" cy="299007"/>
          </a:xfrm>
        </p:spPr>
        <p:txBody>
          <a:bodyPr numCol="1" anchor="t">
            <a:normAutofit/>
          </a:bodyPr>
          <a:lstStyle>
            <a:lvl1pPr marL="0" indent="0">
              <a:buNone/>
              <a:defRPr sz="900" b="0" i="0" baseline="0">
                <a:solidFill>
                  <a:srgbClr val="9C9DA0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 err="1"/>
              <a:t>Destacado nivel 4</a:t>
            </a:r>
            <a:endParaRPr lang="es-ES_tradnl" dirty="0"/>
          </a:p>
        </p:txBody>
      </p:sp>
      <p:sp>
        <p:nvSpPr>
          <p:cNvPr id="90" name="Marcador de texto 24"/>
          <p:cNvSpPr>
            <a:spLocks noGrp="1"/>
          </p:cNvSpPr>
          <p:nvPr>
            <p:ph type="body" sz="quarter" idx="38" hasCustomPrompt="1"/>
          </p:nvPr>
        </p:nvSpPr>
        <p:spPr>
          <a:xfrm>
            <a:off x="5969597" y="1982173"/>
            <a:ext cx="2730500" cy="299007"/>
          </a:xfrm>
        </p:spPr>
        <p:txBody>
          <a:bodyPr numCol="1" anchor="b">
            <a:normAutofit/>
          </a:bodyPr>
          <a:lstStyle>
            <a:lvl1pPr marL="0" indent="0">
              <a:buNone/>
              <a:defRPr sz="1050" b="0" i="0">
                <a:solidFill>
                  <a:srgbClr val="00A4D2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/>
              <a:t>65.321</a:t>
            </a:r>
          </a:p>
        </p:txBody>
      </p:sp>
      <p:sp>
        <p:nvSpPr>
          <p:cNvPr id="91" name="Marcador de texto 24"/>
          <p:cNvSpPr>
            <a:spLocks noGrp="1"/>
          </p:cNvSpPr>
          <p:nvPr>
            <p:ph type="body" sz="quarter" idx="39" hasCustomPrompt="1"/>
          </p:nvPr>
        </p:nvSpPr>
        <p:spPr>
          <a:xfrm>
            <a:off x="5969597" y="2194963"/>
            <a:ext cx="2730500" cy="299007"/>
          </a:xfrm>
        </p:spPr>
        <p:txBody>
          <a:bodyPr numCol="1" anchor="t">
            <a:normAutofit/>
          </a:bodyPr>
          <a:lstStyle>
            <a:lvl1pPr marL="0" indent="0">
              <a:buNone/>
              <a:defRPr sz="900" b="0" i="0" baseline="0">
                <a:solidFill>
                  <a:srgbClr val="9C9DA0"/>
                </a:solidFill>
                <a:latin typeface="+mn-lt"/>
                <a:cs typeface="Calibri"/>
              </a:defRPr>
            </a:lvl1pPr>
            <a:lvl5pPr marL="1178521" indent="0">
              <a:buNone/>
              <a:defRPr/>
            </a:lvl5pPr>
          </a:lstStyle>
          <a:p>
            <a:pPr lvl="0"/>
            <a:r>
              <a:rPr lang="es-ES_tradnl" dirty="0" err="1"/>
              <a:t>Destacado nivel 4</a:t>
            </a:r>
            <a:endParaRPr lang="es-ES_tradnl" dirty="0"/>
          </a:p>
        </p:txBody>
      </p:sp>
      <p:sp>
        <p:nvSpPr>
          <p:cNvPr id="28" name="Título 92"/>
          <p:cNvSpPr>
            <a:spLocks noGrp="1"/>
          </p:cNvSpPr>
          <p:nvPr>
            <p:ph type="title"/>
          </p:nvPr>
        </p:nvSpPr>
        <p:spPr>
          <a:xfrm>
            <a:off x="1975314" y="253606"/>
            <a:ext cx="6724789" cy="5987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053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pantalla comp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pie de página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48458" y="-5046"/>
            <a:ext cx="8201428" cy="4778771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0" fmla="*/ 2057207 w 9172382"/>
              <a:gd name="connsiteY0" fmla="*/ 5048250 h 6858000"/>
              <a:gd name="connsiteX1" fmla="*/ 0 w 9172382"/>
              <a:gd name="connsiteY1" fmla="*/ 11870 h 6858000"/>
              <a:gd name="connsiteX2" fmla="*/ 9172382 w 9172382"/>
              <a:gd name="connsiteY2" fmla="*/ 0 h 6858000"/>
              <a:gd name="connsiteX3" fmla="*/ 9172382 w 9172382"/>
              <a:gd name="connsiteY3" fmla="*/ 6858000 h 6858000"/>
              <a:gd name="connsiteX4" fmla="*/ 3590733 w 9172382"/>
              <a:gd name="connsiteY4" fmla="*/ 6848475 h 6858000"/>
              <a:gd name="connsiteX5" fmla="*/ 2057207 w 9172382"/>
              <a:gd name="connsiteY5" fmla="*/ 5048250 h 6858000"/>
              <a:gd name="connsiteX0" fmla="*/ 27515 w 9172382"/>
              <a:gd name="connsiteY0" fmla="*/ 6876259 h 6876259"/>
              <a:gd name="connsiteX1" fmla="*/ 0 w 9172382"/>
              <a:gd name="connsiteY1" fmla="*/ 11870 h 6876259"/>
              <a:gd name="connsiteX2" fmla="*/ 9172382 w 9172382"/>
              <a:gd name="connsiteY2" fmla="*/ 0 h 6876259"/>
              <a:gd name="connsiteX3" fmla="*/ 9172382 w 9172382"/>
              <a:gd name="connsiteY3" fmla="*/ 6858000 h 6876259"/>
              <a:gd name="connsiteX4" fmla="*/ 3590733 w 9172382"/>
              <a:gd name="connsiteY4" fmla="*/ 6848475 h 6876259"/>
              <a:gd name="connsiteX5" fmla="*/ 27515 w 9172382"/>
              <a:gd name="connsiteY5" fmla="*/ 6876259 h 687625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9184252 w 9184252"/>
              <a:gd name="connsiteY2" fmla="*/ 2742013 h 6864389"/>
              <a:gd name="connsiteX3" fmla="*/ 9172382 w 9184252"/>
              <a:gd name="connsiteY3" fmla="*/ 6846130 h 6864389"/>
              <a:gd name="connsiteX4" fmla="*/ 3590733 w 9184252"/>
              <a:gd name="connsiteY4" fmla="*/ 6836605 h 6864389"/>
              <a:gd name="connsiteX5" fmla="*/ 27515 w 9184252"/>
              <a:gd name="connsiteY5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5452764 w 9184252"/>
              <a:gd name="connsiteY2" fmla="*/ 163808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6212415 w 9184252"/>
              <a:gd name="connsiteY2" fmla="*/ 3561056 h 6864389"/>
              <a:gd name="connsiteX3" fmla="*/ 9184252 w 9184252"/>
              <a:gd name="connsiteY3" fmla="*/ 2742013 h 6864389"/>
              <a:gd name="connsiteX4" fmla="*/ 9172382 w 9184252"/>
              <a:gd name="connsiteY4" fmla="*/ 6846130 h 6864389"/>
              <a:gd name="connsiteX5" fmla="*/ 3590733 w 9184252"/>
              <a:gd name="connsiteY5" fmla="*/ 6836605 h 6864389"/>
              <a:gd name="connsiteX6" fmla="*/ 27515 w 9184252"/>
              <a:gd name="connsiteY6" fmla="*/ 6864389 h 6864389"/>
              <a:gd name="connsiteX0" fmla="*/ 27515 w 9184252"/>
              <a:gd name="connsiteY0" fmla="*/ 6864389 h 6864389"/>
              <a:gd name="connsiteX1" fmla="*/ 0 w 9184252"/>
              <a:gd name="connsiteY1" fmla="*/ 0 h 6864389"/>
              <a:gd name="connsiteX2" fmla="*/ 3399333 w 9184252"/>
              <a:gd name="connsiteY2" fmla="*/ 1946711 h 6864389"/>
              <a:gd name="connsiteX3" fmla="*/ 6212415 w 9184252"/>
              <a:gd name="connsiteY3" fmla="*/ 3561056 h 6864389"/>
              <a:gd name="connsiteX4" fmla="*/ 9184252 w 9184252"/>
              <a:gd name="connsiteY4" fmla="*/ 2742013 h 6864389"/>
              <a:gd name="connsiteX5" fmla="*/ 9172382 w 9184252"/>
              <a:gd name="connsiteY5" fmla="*/ 6846130 h 6864389"/>
              <a:gd name="connsiteX6" fmla="*/ 3590733 w 9184252"/>
              <a:gd name="connsiteY6" fmla="*/ 6836605 h 6864389"/>
              <a:gd name="connsiteX7" fmla="*/ 27515 w 9184252"/>
              <a:gd name="connsiteY7" fmla="*/ 6864389 h 686438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12415 w 9184252"/>
              <a:gd name="connsiteY3" fmla="*/ 3572926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5414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84252"/>
              <a:gd name="connsiteY0" fmla="*/ 6876259 h 6876259"/>
              <a:gd name="connsiteX1" fmla="*/ 0 w 9184252"/>
              <a:gd name="connsiteY1" fmla="*/ 11870 h 6876259"/>
              <a:gd name="connsiteX2" fmla="*/ 6488589 w 9184252"/>
              <a:gd name="connsiteY2" fmla="*/ 0 h 6876259"/>
              <a:gd name="connsiteX3" fmla="*/ 6228290 w 9184252"/>
              <a:gd name="connsiteY3" fmla="*/ 3569751 h 6876259"/>
              <a:gd name="connsiteX4" fmla="*/ 9184252 w 9184252"/>
              <a:gd name="connsiteY4" fmla="*/ 2753883 h 6876259"/>
              <a:gd name="connsiteX5" fmla="*/ 9172382 w 9184252"/>
              <a:gd name="connsiteY5" fmla="*/ 6858000 h 6876259"/>
              <a:gd name="connsiteX6" fmla="*/ 3590733 w 9184252"/>
              <a:gd name="connsiteY6" fmla="*/ 6848475 h 6876259"/>
              <a:gd name="connsiteX7" fmla="*/ 27515 w 9184252"/>
              <a:gd name="connsiteY7" fmla="*/ 6876259 h 6876259"/>
              <a:gd name="connsiteX0" fmla="*/ 27515 w 9172701"/>
              <a:gd name="connsiteY0" fmla="*/ 6876259 h 6876259"/>
              <a:gd name="connsiteX1" fmla="*/ 0 w 9172701"/>
              <a:gd name="connsiteY1" fmla="*/ 11870 h 6876259"/>
              <a:gd name="connsiteX2" fmla="*/ 6488589 w 9172701"/>
              <a:gd name="connsiteY2" fmla="*/ 0 h 6876259"/>
              <a:gd name="connsiteX3" fmla="*/ 6228290 w 9172701"/>
              <a:gd name="connsiteY3" fmla="*/ 3569751 h 6876259"/>
              <a:gd name="connsiteX4" fmla="*/ 9146152 w 9172701"/>
              <a:gd name="connsiteY4" fmla="*/ 2836433 h 6876259"/>
              <a:gd name="connsiteX5" fmla="*/ 9172382 w 9172701"/>
              <a:gd name="connsiteY5" fmla="*/ 6858000 h 6876259"/>
              <a:gd name="connsiteX6" fmla="*/ 3590733 w 9172701"/>
              <a:gd name="connsiteY6" fmla="*/ 6848475 h 6876259"/>
              <a:gd name="connsiteX7" fmla="*/ 27515 w 9172701"/>
              <a:gd name="connsiteY7" fmla="*/ 6876259 h 6876259"/>
              <a:gd name="connsiteX0" fmla="*/ 27515 w 9174727"/>
              <a:gd name="connsiteY0" fmla="*/ 6876259 h 6876259"/>
              <a:gd name="connsiteX1" fmla="*/ 0 w 9174727"/>
              <a:gd name="connsiteY1" fmla="*/ 11870 h 6876259"/>
              <a:gd name="connsiteX2" fmla="*/ 6488589 w 9174727"/>
              <a:gd name="connsiteY2" fmla="*/ 0 h 6876259"/>
              <a:gd name="connsiteX3" fmla="*/ 6228290 w 9174727"/>
              <a:gd name="connsiteY3" fmla="*/ 3569751 h 6876259"/>
              <a:gd name="connsiteX4" fmla="*/ 9174727 w 9174727"/>
              <a:gd name="connsiteY4" fmla="*/ 2760233 h 6876259"/>
              <a:gd name="connsiteX5" fmla="*/ 9172382 w 9174727"/>
              <a:gd name="connsiteY5" fmla="*/ 6858000 h 6876259"/>
              <a:gd name="connsiteX6" fmla="*/ 3590733 w 9174727"/>
              <a:gd name="connsiteY6" fmla="*/ 6848475 h 6876259"/>
              <a:gd name="connsiteX7" fmla="*/ 27515 w 9174727"/>
              <a:gd name="connsiteY7" fmla="*/ 6876259 h 6876259"/>
              <a:gd name="connsiteX0" fmla="*/ 0 w 9147212"/>
              <a:gd name="connsiteY0" fmla="*/ 6876259 h 6876259"/>
              <a:gd name="connsiteX1" fmla="*/ 4235 w 9147212"/>
              <a:gd name="connsiteY1" fmla="*/ 404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6975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712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6259 h 6876259"/>
              <a:gd name="connsiteX1" fmla="*/ 1060 w 9147212"/>
              <a:gd name="connsiteY1" fmla="*/ 2345 h 6876259"/>
              <a:gd name="connsiteX2" fmla="*/ 6461074 w 9147212"/>
              <a:gd name="connsiteY2" fmla="*/ 0 h 6876259"/>
              <a:gd name="connsiteX3" fmla="*/ 6200775 w 9147212"/>
              <a:gd name="connsiteY3" fmla="*/ 3588801 h 6876259"/>
              <a:gd name="connsiteX4" fmla="*/ 9147212 w 9147212"/>
              <a:gd name="connsiteY4" fmla="*/ 2760233 h 6876259"/>
              <a:gd name="connsiteX5" fmla="*/ 9144867 w 9147212"/>
              <a:gd name="connsiteY5" fmla="*/ 6858000 h 6876259"/>
              <a:gd name="connsiteX6" fmla="*/ 3563218 w 9147212"/>
              <a:gd name="connsiteY6" fmla="*/ 6848475 h 6876259"/>
              <a:gd name="connsiteX7" fmla="*/ 0 w 9147212"/>
              <a:gd name="connsiteY7" fmla="*/ 6876259 h 6876259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200775 w 9147212"/>
              <a:gd name="connsiteY3" fmla="*/ 3586456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47212"/>
              <a:gd name="connsiteY0" fmla="*/ 6873914 h 6873914"/>
              <a:gd name="connsiteX1" fmla="*/ 1060 w 9147212"/>
              <a:gd name="connsiteY1" fmla="*/ 0 h 6873914"/>
              <a:gd name="connsiteX2" fmla="*/ 6454724 w 9147212"/>
              <a:gd name="connsiteY2" fmla="*/ 830 h 6873914"/>
              <a:gd name="connsiteX3" fmla="*/ 6028418 w 9147212"/>
              <a:gd name="connsiteY3" fmla="*/ 4021885 h 6873914"/>
              <a:gd name="connsiteX4" fmla="*/ 9147212 w 9147212"/>
              <a:gd name="connsiteY4" fmla="*/ 2757888 h 6873914"/>
              <a:gd name="connsiteX5" fmla="*/ 9144867 w 9147212"/>
              <a:gd name="connsiteY5" fmla="*/ 6855655 h 6873914"/>
              <a:gd name="connsiteX6" fmla="*/ 3563218 w 9147212"/>
              <a:gd name="connsiteY6" fmla="*/ 6846130 h 6873914"/>
              <a:gd name="connsiteX7" fmla="*/ 0 w 9147212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4547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6028418 w 9156283"/>
              <a:gd name="connsiteY3" fmla="*/ 4021885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56283"/>
              <a:gd name="connsiteY0" fmla="*/ 6873914 h 6873914"/>
              <a:gd name="connsiteX1" fmla="*/ 1060 w 9156283"/>
              <a:gd name="connsiteY1" fmla="*/ 0 h 6873914"/>
              <a:gd name="connsiteX2" fmla="*/ 6111824 w 9156283"/>
              <a:gd name="connsiteY2" fmla="*/ 830 h 6873914"/>
              <a:gd name="connsiteX3" fmla="*/ 5298168 w 9156283"/>
              <a:gd name="connsiteY3" fmla="*/ 5758610 h 6873914"/>
              <a:gd name="connsiteX4" fmla="*/ 9156283 w 9156283"/>
              <a:gd name="connsiteY4" fmla="*/ 3710388 h 6873914"/>
              <a:gd name="connsiteX5" fmla="*/ 9144867 w 9156283"/>
              <a:gd name="connsiteY5" fmla="*/ 6855655 h 6873914"/>
              <a:gd name="connsiteX6" fmla="*/ 3563218 w 9156283"/>
              <a:gd name="connsiteY6" fmla="*/ 6846130 h 6873914"/>
              <a:gd name="connsiteX7" fmla="*/ 0 w 9156283"/>
              <a:gd name="connsiteY7" fmla="*/ 6873914 h 6873914"/>
              <a:gd name="connsiteX0" fmla="*/ 0 w 9145658"/>
              <a:gd name="connsiteY0" fmla="*/ 6873914 h 6873914"/>
              <a:gd name="connsiteX1" fmla="*/ 1060 w 9145658"/>
              <a:gd name="connsiteY1" fmla="*/ 0 h 6873914"/>
              <a:gd name="connsiteX2" fmla="*/ 6111824 w 9145658"/>
              <a:gd name="connsiteY2" fmla="*/ 830 h 6873914"/>
              <a:gd name="connsiteX3" fmla="*/ 5298168 w 9145658"/>
              <a:gd name="connsiteY3" fmla="*/ 5758610 h 6873914"/>
              <a:gd name="connsiteX4" fmla="*/ 9140408 w 9145658"/>
              <a:gd name="connsiteY4" fmla="*/ 3951688 h 6873914"/>
              <a:gd name="connsiteX5" fmla="*/ 9144867 w 9145658"/>
              <a:gd name="connsiteY5" fmla="*/ 6855655 h 6873914"/>
              <a:gd name="connsiteX6" fmla="*/ 3563218 w 9145658"/>
              <a:gd name="connsiteY6" fmla="*/ 6846130 h 6873914"/>
              <a:gd name="connsiteX7" fmla="*/ 0 w 91456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216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63218 w 9146758"/>
              <a:gd name="connsiteY6" fmla="*/ 684613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3553693 w 9146758"/>
              <a:gd name="connsiteY6" fmla="*/ 6852480 h 6873914"/>
              <a:gd name="connsiteX7" fmla="*/ 0 w 9146758"/>
              <a:gd name="connsiteY7" fmla="*/ 6873914 h 6873914"/>
              <a:gd name="connsiteX0" fmla="*/ 0 w 9146758"/>
              <a:gd name="connsiteY0" fmla="*/ 6873914 h 6873914"/>
              <a:gd name="connsiteX1" fmla="*/ 1060 w 9146758"/>
              <a:gd name="connsiteY1" fmla="*/ 0 h 6873914"/>
              <a:gd name="connsiteX2" fmla="*/ 6111824 w 9146758"/>
              <a:gd name="connsiteY2" fmla="*/ 830 h 6873914"/>
              <a:gd name="connsiteX3" fmla="*/ 5298168 w 9146758"/>
              <a:gd name="connsiteY3" fmla="*/ 5758610 h 6873914"/>
              <a:gd name="connsiteX4" fmla="*/ 9146758 w 9146758"/>
              <a:gd name="connsiteY4" fmla="*/ 3948513 h 6873914"/>
              <a:gd name="connsiteX5" fmla="*/ 9144867 w 9146758"/>
              <a:gd name="connsiteY5" fmla="*/ 6855655 h 6873914"/>
              <a:gd name="connsiteX6" fmla="*/ 0 w 9146758"/>
              <a:gd name="connsiteY6" fmla="*/ 6873914 h 68739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5301343 w 9149933"/>
              <a:gd name="connsiteY3" fmla="*/ 5758610 h 6861214"/>
              <a:gd name="connsiteX4" fmla="*/ 9149933 w 9149933"/>
              <a:gd name="connsiteY4" fmla="*/ 3948513 h 6861214"/>
              <a:gd name="connsiteX5" fmla="*/ 9148042 w 9149933"/>
              <a:gd name="connsiteY5" fmla="*/ 6855655 h 6861214"/>
              <a:gd name="connsiteX6" fmla="*/ 0 w 9149933"/>
              <a:gd name="connsiteY6" fmla="*/ 6861214 h 6861214"/>
              <a:gd name="connsiteX0" fmla="*/ 0 w 9149933"/>
              <a:gd name="connsiteY0" fmla="*/ 6861214 h 6861214"/>
              <a:gd name="connsiteX1" fmla="*/ 4235 w 9149933"/>
              <a:gd name="connsiteY1" fmla="*/ 0 h 6861214"/>
              <a:gd name="connsiteX2" fmla="*/ 6114999 w 9149933"/>
              <a:gd name="connsiteY2" fmla="*/ 830 h 6861214"/>
              <a:gd name="connsiteX3" fmla="*/ 9149933 w 9149933"/>
              <a:gd name="connsiteY3" fmla="*/ 3948513 h 6861214"/>
              <a:gd name="connsiteX4" fmla="*/ 9148042 w 9149933"/>
              <a:gd name="connsiteY4" fmla="*/ 6855655 h 6861214"/>
              <a:gd name="connsiteX5" fmla="*/ 0 w 9149933"/>
              <a:gd name="connsiteY5" fmla="*/ 6861214 h 6861214"/>
              <a:gd name="connsiteX0" fmla="*/ 0 w 9148042"/>
              <a:gd name="connsiteY0" fmla="*/ 6861214 h 6861214"/>
              <a:gd name="connsiteX1" fmla="*/ 4235 w 9148042"/>
              <a:gd name="connsiteY1" fmla="*/ 0 h 6861214"/>
              <a:gd name="connsiteX2" fmla="*/ 6114999 w 9148042"/>
              <a:gd name="connsiteY2" fmla="*/ 830 h 6861214"/>
              <a:gd name="connsiteX3" fmla="*/ 9148042 w 9148042"/>
              <a:gd name="connsiteY3" fmla="*/ 6855655 h 6861214"/>
              <a:gd name="connsiteX4" fmla="*/ 0 w 9148042"/>
              <a:gd name="connsiteY4" fmla="*/ 6861214 h 6861214"/>
              <a:gd name="connsiteX0" fmla="*/ 0 w 9153928"/>
              <a:gd name="connsiteY0" fmla="*/ 6869456 h 6869456"/>
              <a:gd name="connsiteX1" fmla="*/ 4235 w 9153928"/>
              <a:gd name="connsiteY1" fmla="*/ 8242 h 6869456"/>
              <a:gd name="connsiteX2" fmla="*/ 9153928 w 9153928"/>
              <a:gd name="connsiteY2" fmla="*/ 0 h 6869456"/>
              <a:gd name="connsiteX3" fmla="*/ 9148042 w 9153928"/>
              <a:gd name="connsiteY3" fmla="*/ 6863897 h 6869456"/>
              <a:gd name="connsiteX4" fmla="*/ 0 w 9153928"/>
              <a:gd name="connsiteY4" fmla="*/ 6869456 h 6869456"/>
              <a:gd name="connsiteX0" fmla="*/ 0 w 9153928"/>
              <a:gd name="connsiteY0" fmla="*/ 6869456 h 6869456"/>
              <a:gd name="connsiteX1" fmla="*/ 4235 w 9153928"/>
              <a:gd name="connsiteY1" fmla="*/ 8242 h 6869456"/>
              <a:gd name="connsiteX2" fmla="*/ 9153928 w 9153928"/>
              <a:gd name="connsiteY2" fmla="*/ 0 h 6869456"/>
              <a:gd name="connsiteX3" fmla="*/ 9148042 w 9153928"/>
              <a:gd name="connsiteY3" fmla="*/ 6863897 h 6869456"/>
              <a:gd name="connsiteX4" fmla="*/ 0 w 9153928"/>
              <a:gd name="connsiteY4" fmla="*/ 6869456 h 6869456"/>
              <a:gd name="connsiteX0" fmla="*/ 0 w 9153928"/>
              <a:gd name="connsiteY0" fmla="*/ 6869456 h 6869456"/>
              <a:gd name="connsiteX1" fmla="*/ 1401235 w 9153928"/>
              <a:gd name="connsiteY1" fmla="*/ 8242 h 6869456"/>
              <a:gd name="connsiteX2" fmla="*/ 9153928 w 9153928"/>
              <a:gd name="connsiteY2" fmla="*/ 0 h 6869456"/>
              <a:gd name="connsiteX3" fmla="*/ 9148042 w 9153928"/>
              <a:gd name="connsiteY3" fmla="*/ 6863897 h 6869456"/>
              <a:gd name="connsiteX4" fmla="*/ 0 w 9153928"/>
              <a:gd name="connsiteY4" fmla="*/ 6869456 h 6869456"/>
              <a:gd name="connsiteX0" fmla="*/ 0 w 8201428"/>
              <a:gd name="connsiteY0" fmla="*/ 6361456 h 6863897"/>
              <a:gd name="connsiteX1" fmla="*/ 448735 w 8201428"/>
              <a:gd name="connsiteY1" fmla="*/ 8242 h 6863897"/>
              <a:gd name="connsiteX2" fmla="*/ 8201428 w 8201428"/>
              <a:gd name="connsiteY2" fmla="*/ 0 h 6863897"/>
              <a:gd name="connsiteX3" fmla="*/ 8195542 w 8201428"/>
              <a:gd name="connsiteY3" fmla="*/ 6863897 h 6863897"/>
              <a:gd name="connsiteX4" fmla="*/ 0 w 8201428"/>
              <a:gd name="connsiteY4" fmla="*/ 6361456 h 6863897"/>
              <a:gd name="connsiteX0" fmla="*/ 0 w 8201428"/>
              <a:gd name="connsiteY0" fmla="*/ 6361456 h 6374040"/>
              <a:gd name="connsiteX1" fmla="*/ 448735 w 8201428"/>
              <a:gd name="connsiteY1" fmla="*/ 8242 h 6374040"/>
              <a:gd name="connsiteX2" fmla="*/ 8201428 w 8201428"/>
              <a:gd name="connsiteY2" fmla="*/ 0 h 6374040"/>
              <a:gd name="connsiteX3" fmla="*/ 8186471 w 8201428"/>
              <a:gd name="connsiteY3" fmla="*/ 6374040 h 6374040"/>
              <a:gd name="connsiteX4" fmla="*/ 0 w 8201428"/>
              <a:gd name="connsiteY4" fmla="*/ 6361456 h 6374040"/>
              <a:gd name="connsiteX0" fmla="*/ 0 w 8201428"/>
              <a:gd name="connsiteY0" fmla="*/ 6361456 h 6374040"/>
              <a:gd name="connsiteX1" fmla="*/ 448735 w 8201428"/>
              <a:gd name="connsiteY1" fmla="*/ 8242 h 6374040"/>
              <a:gd name="connsiteX2" fmla="*/ 8201428 w 8201428"/>
              <a:gd name="connsiteY2" fmla="*/ 0 h 6374040"/>
              <a:gd name="connsiteX3" fmla="*/ 8186471 w 8201428"/>
              <a:gd name="connsiteY3" fmla="*/ 6374040 h 6374040"/>
              <a:gd name="connsiteX4" fmla="*/ 0 w 8201428"/>
              <a:gd name="connsiteY4" fmla="*/ 6361456 h 6374040"/>
              <a:gd name="connsiteX0" fmla="*/ 0 w 8201428"/>
              <a:gd name="connsiteY0" fmla="*/ 6361456 h 6374040"/>
              <a:gd name="connsiteX1" fmla="*/ 448735 w 8201428"/>
              <a:gd name="connsiteY1" fmla="*/ 8242 h 6374040"/>
              <a:gd name="connsiteX2" fmla="*/ 8201428 w 8201428"/>
              <a:gd name="connsiteY2" fmla="*/ 0 h 6374040"/>
              <a:gd name="connsiteX3" fmla="*/ 8186471 w 8201428"/>
              <a:gd name="connsiteY3" fmla="*/ 6374040 h 6374040"/>
              <a:gd name="connsiteX4" fmla="*/ 0 w 8201428"/>
              <a:gd name="connsiteY4" fmla="*/ 6361456 h 6374040"/>
              <a:gd name="connsiteX0" fmla="*/ 0 w 8201428"/>
              <a:gd name="connsiteY0" fmla="*/ 6362285 h 6374869"/>
              <a:gd name="connsiteX1" fmla="*/ 884164 w 8201428"/>
              <a:gd name="connsiteY1" fmla="*/ 0 h 6374869"/>
              <a:gd name="connsiteX2" fmla="*/ 8201428 w 8201428"/>
              <a:gd name="connsiteY2" fmla="*/ 829 h 6374869"/>
              <a:gd name="connsiteX3" fmla="*/ 8186471 w 8201428"/>
              <a:gd name="connsiteY3" fmla="*/ 6374869 h 6374869"/>
              <a:gd name="connsiteX4" fmla="*/ 0 w 8201428"/>
              <a:gd name="connsiteY4" fmla="*/ 6362285 h 6374869"/>
              <a:gd name="connsiteX0" fmla="*/ 0 w 8201428"/>
              <a:gd name="connsiteY0" fmla="*/ 6362285 h 6374869"/>
              <a:gd name="connsiteX1" fmla="*/ 466878 w 8201428"/>
              <a:gd name="connsiteY1" fmla="*/ 0 h 6374869"/>
              <a:gd name="connsiteX2" fmla="*/ 8201428 w 8201428"/>
              <a:gd name="connsiteY2" fmla="*/ 829 h 6374869"/>
              <a:gd name="connsiteX3" fmla="*/ 8186471 w 8201428"/>
              <a:gd name="connsiteY3" fmla="*/ 6374869 h 6374869"/>
              <a:gd name="connsiteX4" fmla="*/ 0 w 8201428"/>
              <a:gd name="connsiteY4" fmla="*/ 6362285 h 6374869"/>
              <a:gd name="connsiteX0" fmla="*/ 0 w 8201428"/>
              <a:gd name="connsiteY0" fmla="*/ 6362285 h 6371694"/>
              <a:gd name="connsiteX1" fmla="*/ 466878 w 8201428"/>
              <a:gd name="connsiteY1" fmla="*/ 0 h 6371694"/>
              <a:gd name="connsiteX2" fmla="*/ 8201428 w 8201428"/>
              <a:gd name="connsiteY2" fmla="*/ 829 h 6371694"/>
              <a:gd name="connsiteX3" fmla="*/ 8195996 w 8201428"/>
              <a:gd name="connsiteY3" fmla="*/ 6371694 h 6371694"/>
              <a:gd name="connsiteX4" fmla="*/ 0 w 8201428"/>
              <a:gd name="connsiteY4" fmla="*/ 6362285 h 637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28" h="6371694">
                <a:moveTo>
                  <a:pt x="0" y="6362285"/>
                </a:moveTo>
                <a:lnTo>
                  <a:pt x="466878" y="0"/>
                </a:lnTo>
                <a:lnTo>
                  <a:pt x="8201428" y="829"/>
                </a:lnTo>
                <a:cubicBezTo>
                  <a:pt x="8196442" y="2125509"/>
                  <a:pt x="8200982" y="4247014"/>
                  <a:pt x="8195996" y="6371694"/>
                </a:cubicBezTo>
                <a:lnTo>
                  <a:pt x="0" y="6362285"/>
                </a:lnTo>
                <a:close/>
              </a:path>
            </a:pathLst>
          </a:custGeom>
          <a:noFill/>
        </p:spPr>
        <p:txBody>
          <a:bodyPr rIns="182880" anchor="t"/>
          <a:lstStyle>
            <a:lvl1pPr marL="128585" indent="-128585" algn="ctr">
              <a:buFont typeface="Arial"/>
              <a:buChar char="•"/>
              <a:defRPr b="0" i="0" baseline="0">
                <a:latin typeface="+mn-lt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fotografía</a:t>
            </a:r>
            <a:r>
              <a:rPr lang="en-US" dirty="0"/>
              <a:t> al </a:t>
            </a:r>
            <a:r>
              <a:rPr lang="en-US" dirty="0" err="1"/>
              <a:t>ancho</a:t>
            </a:r>
            <a:r>
              <a:rPr lang="en-US" dirty="0"/>
              <a:t> de </a:t>
            </a:r>
            <a:r>
              <a:rPr lang="en-US" dirty="0" err="1"/>
              <a:t>página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8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pie de página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42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E8CDE1-B898-2341-A4E2-FC2E316A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323" y="273847"/>
            <a:ext cx="701402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B8785C-BB64-614B-8D2A-57ED4904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1329" y="1369219"/>
            <a:ext cx="701402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7" name="Rectángulo 9">
            <a:extLst>
              <a:ext uri="{FF2B5EF4-FFF2-40B4-BE49-F238E27FC236}">
                <a16:creationId xmlns:a16="http://schemas.microsoft.com/office/drawing/2014/main" id="{82CD8CBD-1192-A841-8CF7-3A98297945A3}"/>
              </a:ext>
            </a:extLst>
          </p:cNvPr>
          <p:cNvSpPr/>
          <p:nvPr userDrawn="1"/>
        </p:nvSpPr>
        <p:spPr>
          <a:xfrm>
            <a:off x="7" y="6"/>
            <a:ext cx="1415143" cy="4795832"/>
          </a:xfrm>
          <a:custGeom>
            <a:avLst/>
            <a:gdLst>
              <a:gd name="connsiteX0" fmla="*/ 0 w 1079500"/>
              <a:gd name="connsiteY0" fmla="*/ 0 h 6356351"/>
              <a:gd name="connsiteX1" fmla="*/ 1079500 w 1079500"/>
              <a:gd name="connsiteY1" fmla="*/ 0 h 6356351"/>
              <a:gd name="connsiteX2" fmla="*/ 1079500 w 1079500"/>
              <a:gd name="connsiteY2" fmla="*/ 6356351 h 6356351"/>
              <a:gd name="connsiteX3" fmla="*/ 0 w 1079500"/>
              <a:gd name="connsiteY3" fmla="*/ 6356351 h 6356351"/>
              <a:gd name="connsiteX4" fmla="*/ 0 w 1079500"/>
              <a:gd name="connsiteY4" fmla="*/ 0 h 6356351"/>
              <a:gd name="connsiteX0" fmla="*/ 0 w 1360715"/>
              <a:gd name="connsiteY0" fmla="*/ 0 h 6356351"/>
              <a:gd name="connsiteX1" fmla="*/ 1360715 w 1360715"/>
              <a:gd name="connsiteY1" fmla="*/ 0 h 6356351"/>
              <a:gd name="connsiteX2" fmla="*/ 1079500 w 1360715"/>
              <a:gd name="connsiteY2" fmla="*/ 6356351 h 6356351"/>
              <a:gd name="connsiteX3" fmla="*/ 0 w 1360715"/>
              <a:gd name="connsiteY3" fmla="*/ 6356351 h 6356351"/>
              <a:gd name="connsiteX4" fmla="*/ 0 w 1360715"/>
              <a:gd name="connsiteY4" fmla="*/ 0 h 6356351"/>
              <a:gd name="connsiteX0" fmla="*/ 0 w 1360715"/>
              <a:gd name="connsiteY0" fmla="*/ 0 h 6356351"/>
              <a:gd name="connsiteX1" fmla="*/ 1360715 w 1360715"/>
              <a:gd name="connsiteY1" fmla="*/ 0 h 6356351"/>
              <a:gd name="connsiteX2" fmla="*/ 625929 w 1360715"/>
              <a:gd name="connsiteY2" fmla="*/ 6356351 h 6356351"/>
              <a:gd name="connsiteX3" fmla="*/ 0 w 1360715"/>
              <a:gd name="connsiteY3" fmla="*/ 6356351 h 6356351"/>
              <a:gd name="connsiteX4" fmla="*/ 0 w 1360715"/>
              <a:gd name="connsiteY4" fmla="*/ 0 h 6356351"/>
              <a:gd name="connsiteX0" fmla="*/ 0 w 907144"/>
              <a:gd name="connsiteY0" fmla="*/ 0 h 6356351"/>
              <a:gd name="connsiteX1" fmla="*/ 907144 w 907144"/>
              <a:gd name="connsiteY1" fmla="*/ 0 h 6356351"/>
              <a:gd name="connsiteX2" fmla="*/ 625929 w 907144"/>
              <a:gd name="connsiteY2" fmla="*/ 6356351 h 6356351"/>
              <a:gd name="connsiteX3" fmla="*/ 0 w 907144"/>
              <a:gd name="connsiteY3" fmla="*/ 6356351 h 6356351"/>
              <a:gd name="connsiteX4" fmla="*/ 0 w 907144"/>
              <a:gd name="connsiteY4" fmla="*/ 0 h 6356351"/>
              <a:gd name="connsiteX0" fmla="*/ 0 w 907144"/>
              <a:gd name="connsiteY0" fmla="*/ 0 h 6365422"/>
              <a:gd name="connsiteX1" fmla="*/ 907144 w 907144"/>
              <a:gd name="connsiteY1" fmla="*/ 0 h 6365422"/>
              <a:gd name="connsiteX2" fmla="*/ 780143 w 907144"/>
              <a:gd name="connsiteY2" fmla="*/ 6365422 h 6365422"/>
              <a:gd name="connsiteX3" fmla="*/ 0 w 907144"/>
              <a:gd name="connsiteY3" fmla="*/ 6356351 h 6365422"/>
              <a:gd name="connsiteX4" fmla="*/ 0 w 907144"/>
              <a:gd name="connsiteY4" fmla="*/ 0 h 6365422"/>
              <a:gd name="connsiteX0" fmla="*/ 0 w 1161144"/>
              <a:gd name="connsiteY0" fmla="*/ 0 h 6365422"/>
              <a:gd name="connsiteX1" fmla="*/ 1161144 w 1161144"/>
              <a:gd name="connsiteY1" fmla="*/ 0 h 6365422"/>
              <a:gd name="connsiteX2" fmla="*/ 780143 w 1161144"/>
              <a:gd name="connsiteY2" fmla="*/ 6365422 h 6365422"/>
              <a:gd name="connsiteX3" fmla="*/ 0 w 1161144"/>
              <a:gd name="connsiteY3" fmla="*/ 6356351 h 6365422"/>
              <a:gd name="connsiteX4" fmla="*/ 0 w 1161144"/>
              <a:gd name="connsiteY4" fmla="*/ 0 h 6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144" h="6365422">
                <a:moveTo>
                  <a:pt x="0" y="0"/>
                </a:moveTo>
                <a:lnTo>
                  <a:pt x="1161144" y="0"/>
                </a:lnTo>
                <a:lnTo>
                  <a:pt x="780143" y="6365422"/>
                </a:lnTo>
                <a:lnTo>
                  <a:pt x="0" y="6356351"/>
                </a:lnTo>
                <a:lnTo>
                  <a:pt x="0" y="0"/>
                </a:lnTo>
                <a:close/>
              </a:path>
            </a:pathLst>
          </a:custGeom>
          <a:solidFill>
            <a:srgbClr val="4A7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4A7729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31B9C41-08DA-D84B-9C0B-7F2505DA3C75}"/>
              </a:ext>
            </a:extLst>
          </p:cNvPr>
          <p:cNvSpPr/>
          <p:nvPr userDrawn="1"/>
        </p:nvSpPr>
        <p:spPr>
          <a:xfrm>
            <a:off x="0" y="4765363"/>
            <a:ext cx="9144000" cy="378143"/>
          </a:xfrm>
          <a:prstGeom prst="rect">
            <a:avLst/>
          </a:prstGeom>
          <a:solidFill>
            <a:srgbClr val="1C5D9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0074B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571F8A-B48A-BD4F-A52A-88C98E11AD8D}"/>
              </a:ext>
            </a:extLst>
          </p:cNvPr>
          <p:cNvSpPr txBox="1"/>
          <p:nvPr userDrawn="1"/>
        </p:nvSpPr>
        <p:spPr>
          <a:xfrm>
            <a:off x="6711070" y="4862163"/>
            <a:ext cx="1125980" cy="216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" sz="800" b="1" u="none" dirty="0" err="1">
                <a:solidFill>
                  <a:schemeClr val="bg1"/>
                </a:solidFill>
              </a:rPr>
              <a:t>www.uam.es</a:t>
            </a:r>
            <a:endParaRPr lang="es-ES" sz="800" b="1" u="none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8D7777-B798-5342-9F60-729A3F9041C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" y="4601188"/>
            <a:ext cx="968895" cy="6959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F42984E-2E82-B145-B9FF-8C500F66D70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27411" y="4904189"/>
            <a:ext cx="864151" cy="13542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D4F4E12-2674-1A48-A93B-B9D41E355012}"/>
              </a:ext>
            </a:extLst>
          </p:cNvPr>
          <p:cNvPicPr>
            <a:picLocks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602" y="65050"/>
            <a:ext cx="1281297" cy="817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F15D496-D158-0045-9AE5-F03F1792699B}"/>
              </a:ext>
            </a:extLst>
          </p:cNvPr>
          <p:cNvPicPr>
            <a:picLocks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718707" y="4885563"/>
            <a:ext cx="170371" cy="1692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D3B0A-728B-0147-9848-FB70A6B3E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735771F-F853-1F56-BE0E-E07FC41256F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 l="40633"/>
          <a:stretch/>
        </p:blipFill>
        <p:spPr>
          <a:xfrm>
            <a:off x="33610" y="873625"/>
            <a:ext cx="1224913" cy="3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48" r:id="rId2"/>
    <p:sldLayoutId id="2147483749" r:id="rId3"/>
    <p:sldLayoutId id="2147483792" r:id="rId4"/>
    <p:sldLayoutId id="2147483751" r:id="rId5"/>
    <p:sldLayoutId id="2147483756" r:id="rId6"/>
    <p:sldLayoutId id="2147483660" r:id="rId7"/>
    <p:sldLayoutId id="2147483662" r:id="rId8"/>
    <p:sldLayoutId id="2147483791" r:id="rId9"/>
    <p:sldLayoutId id="2147483651" r:id="rId10"/>
    <p:sldLayoutId id="2147483652" r:id="rId11"/>
    <p:sldLayoutId id="2147483664" r:id="rId12"/>
    <p:sldLayoutId id="2147483663" r:id="rId13"/>
    <p:sldLayoutId id="2147483657" r:id="rId14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AF3F79-4FDD-A948-87A8-3DCC39CF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19" y="273847"/>
            <a:ext cx="663113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C3A41A-9A50-984F-8B3A-B4A4EB705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219" y="1369219"/>
            <a:ext cx="663113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BFA04A-C689-5847-96CE-4C9FEA300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5016" y="4767266"/>
            <a:ext cx="14010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076E-FBFF-A44B-BE1D-214BC100B593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081ED0-96FD-6943-A787-220C47F87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7097" y="4767266"/>
            <a:ext cx="43410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12B10-47B1-8443-90B1-C45B63C63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1" y="4767266"/>
            <a:ext cx="12001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906A-BF79-2243-84A7-3F4CFEA3838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81A4E80-9640-134F-BF89-07F9071D3DEA}"/>
              </a:ext>
            </a:extLst>
          </p:cNvPr>
          <p:cNvSpPr/>
          <p:nvPr userDrawn="1"/>
        </p:nvSpPr>
        <p:spPr>
          <a:xfrm>
            <a:off x="1" y="2"/>
            <a:ext cx="1884219" cy="5164282"/>
          </a:xfrm>
          <a:custGeom>
            <a:avLst/>
            <a:gdLst>
              <a:gd name="connsiteX0" fmla="*/ 0 w 1884218"/>
              <a:gd name="connsiteY0" fmla="*/ 0 h 6858000"/>
              <a:gd name="connsiteX1" fmla="*/ 1884218 w 1884218"/>
              <a:gd name="connsiteY1" fmla="*/ 0 h 6858000"/>
              <a:gd name="connsiteX2" fmla="*/ 1884218 w 1884218"/>
              <a:gd name="connsiteY2" fmla="*/ 6858000 h 6858000"/>
              <a:gd name="connsiteX3" fmla="*/ 0 w 1884218"/>
              <a:gd name="connsiteY3" fmla="*/ 6858000 h 6858000"/>
              <a:gd name="connsiteX4" fmla="*/ 0 w 1884218"/>
              <a:gd name="connsiteY4" fmla="*/ 0 h 6858000"/>
              <a:gd name="connsiteX0" fmla="*/ 0 w 1884218"/>
              <a:gd name="connsiteY0" fmla="*/ 0 h 6867236"/>
              <a:gd name="connsiteX1" fmla="*/ 1884218 w 1884218"/>
              <a:gd name="connsiteY1" fmla="*/ 0 h 6867236"/>
              <a:gd name="connsiteX2" fmla="*/ 1219200 w 1884218"/>
              <a:gd name="connsiteY2" fmla="*/ 6867236 h 6867236"/>
              <a:gd name="connsiteX3" fmla="*/ 0 w 1884218"/>
              <a:gd name="connsiteY3" fmla="*/ 6858000 h 6867236"/>
              <a:gd name="connsiteX4" fmla="*/ 0 w 1884218"/>
              <a:gd name="connsiteY4" fmla="*/ 0 h 6867236"/>
              <a:gd name="connsiteX0" fmla="*/ 0 w 1884218"/>
              <a:gd name="connsiteY0" fmla="*/ 0 h 6867236"/>
              <a:gd name="connsiteX1" fmla="*/ 1884218 w 1884218"/>
              <a:gd name="connsiteY1" fmla="*/ 0 h 6867236"/>
              <a:gd name="connsiteX2" fmla="*/ 1016000 w 1884218"/>
              <a:gd name="connsiteY2" fmla="*/ 6867236 h 6867236"/>
              <a:gd name="connsiteX3" fmla="*/ 0 w 1884218"/>
              <a:gd name="connsiteY3" fmla="*/ 6858000 h 6867236"/>
              <a:gd name="connsiteX4" fmla="*/ 0 w 1884218"/>
              <a:gd name="connsiteY4" fmla="*/ 0 h 6867236"/>
              <a:gd name="connsiteX0" fmla="*/ 0 w 1884218"/>
              <a:gd name="connsiteY0" fmla="*/ 0 h 6885709"/>
              <a:gd name="connsiteX1" fmla="*/ 1884218 w 1884218"/>
              <a:gd name="connsiteY1" fmla="*/ 0 h 6885709"/>
              <a:gd name="connsiteX2" fmla="*/ 1099128 w 1884218"/>
              <a:gd name="connsiteY2" fmla="*/ 6885709 h 6885709"/>
              <a:gd name="connsiteX3" fmla="*/ 0 w 1884218"/>
              <a:gd name="connsiteY3" fmla="*/ 6858000 h 6885709"/>
              <a:gd name="connsiteX4" fmla="*/ 0 w 1884218"/>
              <a:gd name="connsiteY4" fmla="*/ 0 h 6885709"/>
              <a:gd name="connsiteX0" fmla="*/ 0 w 1884218"/>
              <a:gd name="connsiteY0" fmla="*/ 0 h 6885709"/>
              <a:gd name="connsiteX1" fmla="*/ 1884218 w 1884218"/>
              <a:gd name="connsiteY1" fmla="*/ 0 h 6885709"/>
              <a:gd name="connsiteX2" fmla="*/ 1099128 w 1884218"/>
              <a:gd name="connsiteY2" fmla="*/ 6885709 h 6885709"/>
              <a:gd name="connsiteX3" fmla="*/ 0 w 1884218"/>
              <a:gd name="connsiteY3" fmla="*/ 6876473 h 6885709"/>
              <a:gd name="connsiteX4" fmla="*/ 0 w 1884218"/>
              <a:gd name="connsiteY4" fmla="*/ 0 h 688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4218" h="6885709">
                <a:moveTo>
                  <a:pt x="0" y="0"/>
                </a:moveTo>
                <a:lnTo>
                  <a:pt x="1884218" y="0"/>
                </a:lnTo>
                <a:lnTo>
                  <a:pt x="1099128" y="6885709"/>
                </a:lnTo>
                <a:lnTo>
                  <a:pt x="0" y="6876473"/>
                </a:lnTo>
                <a:lnTo>
                  <a:pt x="0" y="0"/>
                </a:lnTo>
                <a:close/>
              </a:path>
            </a:pathLst>
          </a:custGeom>
          <a:solidFill>
            <a:srgbClr val="4A7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4A7729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6ED6F8-9CFE-D646-A1EE-F55AB7FC0F6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65" y="106218"/>
            <a:ext cx="1637531" cy="10433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4E24396-E9D8-AB43-898B-72695EA54B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8094" y="4224822"/>
            <a:ext cx="590170" cy="815802"/>
          </a:xfrm>
          <a:prstGeom prst="rect">
            <a:avLst/>
          </a:prstGeom>
        </p:spPr>
      </p:pic>
      <p:pic>
        <p:nvPicPr>
          <p:cNvPr id="11" name="Imagen 10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16ECD26-09A1-E0A1-732C-4A4C2E0C661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0633"/>
          <a:stretch/>
        </p:blipFill>
        <p:spPr>
          <a:xfrm>
            <a:off x="53947" y="1196766"/>
            <a:ext cx="153114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1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4" r:id="rId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C8163-AC20-9DBF-7C77-4713AB67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04B958-3376-94C4-42E1-9EDF4E5BFB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9389A4-FA3F-D171-0C2E-7DDC186128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372FFF-BCDB-36B8-F422-82D913446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4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ado 1">
      <a:majorFont>
        <a:latin typeface="Roboto Condense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82375BE-39C3-4FBB-AAD5-DDB9531418A2}" vid="{D262B952-12B8-4579-B7FB-ACB065A74AD3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Roboto Condense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82375BE-39C3-4FBB-AAD5-DDB9531418A2}" vid="{06FC8C28-EDC8-4556-BF63-1A51F2056BE8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publicación pantallas</Template>
  <TotalTime>0</TotalTime>
  <Words>0</Words>
  <Application>Microsoft Office PowerPoint</Application>
  <PresentationFormat>Presentación en pantalla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 Condensed</vt:lpstr>
      <vt:lpstr>Roboto Condensed Light</vt:lpstr>
      <vt:lpstr>Tema de Office</vt:lpstr>
      <vt:lpstr>1_Diseño personalizado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Helena Consuegra Medel</dc:creator>
  <cp:lastModifiedBy>Helena Consuegra Medel</cp:lastModifiedBy>
  <cp:revision>1</cp:revision>
  <cp:lastPrinted>2017-11-20T15:41:39Z</cp:lastPrinted>
  <dcterms:created xsi:type="dcterms:W3CDTF">2026-07-02T08:50:46Z</dcterms:created>
  <dcterms:modified xsi:type="dcterms:W3CDTF">2026-07-02T08:51:30Z</dcterms:modified>
</cp:coreProperties>
</file>