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7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FBB36-CB0D-4767-93CE-113CFF0FB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0EBC4F-1057-41CB-A41F-232CB08A0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833AA6-D9CA-4686-A0AA-1F9019FA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56C77-BC52-4612-AB40-3446A0DC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7C5E6F-6040-446C-8651-FD37D250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0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DC136-6FD0-4800-A4AB-1049E229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ED6F17-F8E8-4B14-B2DB-18AF7F8DF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3353F5-46E1-4F7E-97FD-8EC26585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6286A3-24B1-4F8F-AACC-55CB7CD6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9416A7-BF26-4E87-9C3C-7DECCFA8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4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CF0214-6795-48E0-87F2-9A14BDCFA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28EFD9-187E-41FE-98AA-712557094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032B9E-01F4-4B25-AC4A-7EA2C600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CC3587-B684-4B08-A1E3-32C30D7A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07C0E5-166C-445B-BC86-F39BB23F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9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18D0B-E7AE-4CF9-9241-F36B8F08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A5B770-540E-4EA0-902E-5CD92315B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6F5BB7-4EF2-4292-8A73-B42665BF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25B787-1A3A-495C-B4CC-F7BCCB8BB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A434C4-EF2D-4F25-8D68-59589FDD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49E9C-BEC9-4BAF-B48D-B7BD9753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763B8D-9386-4E67-9990-0E10873B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5ABC4-E761-4E13-A5BC-29B1ECD2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43E739-6672-4764-A3B8-B08BB62B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822B48-2891-4639-878C-897DB85A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7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85500-4DB8-4F0F-A21A-AA88F21AF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B1A736-F53E-4045-AA47-1F982A81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1CA9B4-C46D-41CC-AEA5-85CB19054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3A7FC8-B310-4232-9956-E71BB70CB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353911-6E65-457C-9035-39F6966E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8AE94-9A27-4FD2-9F43-E1B709D9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0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D3A06-C402-4594-894D-D15637DE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9C56C0-E336-40F8-B47A-9FBADF3AC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AF1356-3A0A-4A36-A560-684F9F0BF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2083D3-6826-4BF2-BE46-37D5DEC2A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6B4C52-349D-471F-916F-AC236B54E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C88497F-5D85-4A03-90C6-31FB83A6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41AF22-C024-40E5-8967-6865D979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DD80DB7-6DBD-48F2-95FE-FBE48E92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8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DE5F5-8C23-4B8C-9DE3-891E3DFE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A4D489A-0E9B-49C2-9EF8-5305D425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5878D5-EE7B-4E09-BE95-61143300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743CDC-737B-4D0A-8D30-9631DA14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1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D3614A-EAFA-4627-A025-66FF262CC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CAFD1CE-7F71-421C-90C0-805860D5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10A82AD-FACD-4242-A440-9635B659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0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5E5C6-0ED4-4A43-88E1-64D21013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E7FB70-D589-49CD-968E-80792041F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E9A003-B4A0-430E-B2B4-D1A7F5189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530030-DE3B-41E5-9AD1-C483DED3D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7F651E-C5C0-42FD-8DCB-EAA950D0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622933-67B3-4C95-9316-B3FA25A3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7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A21AA-8D53-4E29-AEA0-2D2CC8196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F95969-3AC4-4E27-941F-1F9924167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EDAAC8-58C0-4574-A6EB-5C04EA4B7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883AFB-B22C-495B-BEAD-A6BE1826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6CC386-F702-4E4F-BE4C-A2CD2B802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9CB47C-C9F2-47B9-BEEC-E845CAA7B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F9ABE6-08CF-4AE1-A575-CAC42DA03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E24B01-A70F-464D-8D2C-D124EE3F1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D17130-231F-4C77-9BA1-12A48825C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10/10/2025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5F261-D020-493E-B6C6-9A9798A9B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A03FE-F4B9-44AF-ABDF-2479DCA46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5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4" name="Picture 1" descr="Una bombilla explotando">
            <a:extLst>
              <a:ext uri="{FF2B5EF4-FFF2-40B4-BE49-F238E27FC236}">
                <a16:creationId xmlns:a16="http://schemas.microsoft.com/office/drawing/2014/main" id="{ABA72CD9-C9CE-4F5F-AE73-E4CDD5ED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8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95" name="CuadroTexto 94">
            <a:extLst>
              <a:ext uri="{FF2B5EF4-FFF2-40B4-BE49-F238E27FC236}">
                <a16:creationId xmlns:a16="http://schemas.microsoft.com/office/drawing/2014/main" id="{359C16F1-7E0A-4AFB-BBC8-C6D65BB62B21}"/>
              </a:ext>
            </a:extLst>
          </p:cNvPr>
          <p:cNvSpPr txBox="1"/>
          <p:nvPr/>
        </p:nvSpPr>
        <p:spPr>
          <a:xfrm>
            <a:off x="4333431" y="4596231"/>
            <a:ext cx="78585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  <a:effectLst/>
                <a:latin typeface="Agency FB" panose="020B05030202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SEMINARIO DE ORIENTACIÓN AL EMPLEO JURÍDICO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41DF5999-261F-465A-8D2B-4ADC1A7D3DEF}"/>
              </a:ext>
            </a:extLst>
          </p:cNvPr>
          <p:cNvSpPr txBox="1"/>
          <p:nvPr/>
        </p:nvSpPr>
        <p:spPr>
          <a:xfrm>
            <a:off x="4930923" y="5242562"/>
            <a:ext cx="615724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Dir. Prof. Dr. José Luis López González</a:t>
            </a:r>
            <a:endParaRPr lang="es-E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4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4" name="Picture 1" descr="Una bombilla explotando">
            <a:extLst>
              <a:ext uri="{FF2B5EF4-FFF2-40B4-BE49-F238E27FC236}">
                <a16:creationId xmlns:a16="http://schemas.microsoft.com/office/drawing/2014/main" id="{ABA72CD9-C9CE-4F5F-AE73-E4CDD5ED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81"/>
          <a:stretch/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95" name="CuadroTexto 94">
            <a:extLst>
              <a:ext uri="{FF2B5EF4-FFF2-40B4-BE49-F238E27FC236}">
                <a16:creationId xmlns:a16="http://schemas.microsoft.com/office/drawing/2014/main" id="{359C16F1-7E0A-4AFB-BBC8-C6D65BB62B21}"/>
              </a:ext>
            </a:extLst>
          </p:cNvPr>
          <p:cNvSpPr txBox="1"/>
          <p:nvPr/>
        </p:nvSpPr>
        <p:spPr>
          <a:xfrm>
            <a:off x="1536818" y="105938"/>
            <a:ext cx="91183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effectLst/>
                <a:latin typeface="Agency FB" panose="020B05030202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SEMINARIO DE ORIENTACIÓN AL EMPLEO JURÍDICO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41DF5999-261F-465A-8D2B-4ADC1A7D3DEF}"/>
              </a:ext>
            </a:extLst>
          </p:cNvPr>
          <p:cNvSpPr txBox="1"/>
          <p:nvPr/>
        </p:nvSpPr>
        <p:spPr>
          <a:xfrm>
            <a:off x="2632816" y="680250"/>
            <a:ext cx="6157244" cy="595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Dir. Prof</a:t>
            </a:r>
            <a:r>
              <a:rPr lang="es-ES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Dr. José Luis López González </a:t>
            </a:r>
            <a:endParaRPr lang="es-E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B93E830-0088-4659-9C0A-A39BD7C92184}"/>
              </a:ext>
            </a:extLst>
          </p:cNvPr>
          <p:cNvSpPr txBox="1"/>
          <p:nvPr/>
        </p:nvSpPr>
        <p:spPr>
          <a:xfrm>
            <a:off x="5587426" y="1533688"/>
            <a:ext cx="61572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AULA MAGNA “TOMÁS Y VALIENTE” (G-III)</a:t>
            </a:r>
            <a:endParaRPr lang="es-ES" sz="2400" b="1" u="sng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ES" sz="24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FACULTAD DE DERECHO</a:t>
            </a:r>
          </a:p>
          <a:p>
            <a:pPr algn="ctr"/>
            <a:r>
              <a:rPr lang="es-ES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1AB205-A68D-4FC4-A38B-9F159DF89227}"/>
              </a:ext>
            </a:extLst>
          </p:cNvPr>
          <p:cNvSpPr txBox="1"/>
          <p:nvPr/>
        </p:nvSpPr>
        <p:spPr>
          <a:xfrm>
            <a:off x="5514785" y="3380988"/>
            <a:ext cx="43128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06 DE FEBRERO 17.30 h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FBFA471-D475-4255-91CD-27B87B96CD89}"/>
              </a:ext>
            </a:extLst>
          </p:cNvPr>
          <p:cNvSpPr txBox="1"/>
          <p:nvPr/>
        </p:nvSpPr>
        <p:spPr>
          <a:xfrm>
            <a:off x="5514786" y="3709537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DEL GRADO, MÁSTER Y SALIDAS PROFESIONALES.</a:t>
            </a:r>
            <a:endParaRPr lang="es-ES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8C9E482-404A-4AF0-A5B7-F4141F9CA854}"/>
              </a:ext>
            </a:extLst>
          </p:cNvPr>
          <p:cNvSpPr txBox="1"/>
          <p:nvPr/>
        </p:nvSpPr>
        <p:spPr>
          <a:xfrm>
            <a:off x="5514786" y="4105752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FEBRERO 17.30 h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570270D-91B3-4903-B89A-E34414AA6D3A}"/>
              </a:ext>
            </a:extLst>
          </p:cNvPr>
          <p:cNvSpPr txBox="1"/>
          <p:nvPr/>
        </p:nvSpPr>
        <p:spPr>
          <a:xfrm>
            <a:off x="5514786" y="4456900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PROFESIÓN DE ABOGADO</a:t>
            </a:r>
            <a:r>
              <a:rPr lang="es-E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B75090D-D48C-49A9-8BF3-A61C8436D664}"/>
              </a:ext>
            </a:extLst>
          </p:cNvPr>
          <p:cNvSpPr txBox="1"/>
          <p:nvPr/>
        </p:nvSpPr>
        <p:spPr>
          <a:xfrm>
            <a:off x="5514786" y="4699014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20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FEBRERO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17.30 h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ABF84BC-ECA1-4F86-950B-C62E17024B4B}"/>
              </a:ext>
            </a:extLst>
          </p:cNvPr>
          <p:cNvSpPr txBox="1"/>
          <p:nvPr/>
        </p:nvSpPr>
        <p:spPr>
          <a:xfrm>
            <a:off x="5514786" y="5023663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 ).</a:t>
            </a:r>
            <a:endParaRPr lang="es-ES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1DF8E02-22FA-49B4-A0CF-4AC7B7AC8BF0}"/>
              </a:ext>
            </a:extLst>
          </p:cNvPr>
          <p:cNvSpPr txBox="1"/>
          <p:nvPr/>
        </p:nvSpPr>
        <p:spPr>
          <a:xfrm>
            <a:off x="5514786" y="5261762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FEBRERO 17.30 h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A37B84A-7BED-41C3-AC87-5CC92362B4A7}"/>
              </a:ext>
            </a:extLst>
          </p:cNvPr>
          <p:cNvSpPr txBox="1"/>
          <p:nvPr/>
        </p:nvSpPr>
        <p:spPr>
          <a:xfrm>
            <a:off x="5514786" y="5597191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II ).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9BDB8C9-4B7C-934C-88B8-8B8DCA295298}"/>
              </a:ext>
            </a:extLst>
          </p:cNvPr>
          <p:cNvSpPr txBox="1"/>
          <p:nvPr/>
        </p:nvSpPr>
        <p:spPr>
          <a:xfrm>
            <a:off x="5514786" y="5777640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es-ES" sz="2000" b="1" u="sng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MARZO 17.30 h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55C131-7253-A2A4-777B-83883A938C85}"/>
              </a:ext>
            </a:extLst>
          </p:cNvPr>
          <p:cNvSpPr txBox="1"/>
          <p:nvPr/>
        </p:nvSpPr>
        <p:spPr>
          <a:xfrm>
            <a:off x="5514786" y="6152902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III ).</a:t>
            </a:r>
          </a:p>
        </p:txBody>
      </p:sp>
    </p:spTree>
    <p:extLst>
      <p:ext uri="{BB962C8B-B14F-4D97-AF65-F5344CB8AC3E}">
        <p14:creationId xmlns:p14="http://schemas.microsoft.com/office/powerpoint/2010/main" val="252414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7711be-fdd7-4d6c-8dd7-e4cb587ab07b">
      <Terms xmlns="http://schemas.microsoft.com/office/infopath/2007/PartnerControls"/>
    </lcf76f155ced4ddcb4097134ff3c332f>
    <TaxCatchAll xmlns="7f14fab5-ebe4-4fc4-884c-fb9ee1f091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A0DA409CA41B419985865906906A7B" ma:contentTypeVersion="11" ma:contentTypeDescription="Crear nuevo documento." ma:contentTypeScope="" ma:versionID="ca623e45d229e94dbe8782361eb78dfa">
  <xsd:schema xmlns:xsd="http://www.w3.org/2001/XMLSchema" xmlns:xs="http://www.w3.org/2001/XMLSchema" xmlns:p="http://schemas.microsoft.com/office/2006/metadata/properties" xmlns:ns2="487711be-fdd7-4d6c-8dd7-e4cb587ab07b" xmlns:ns3="7f14fab5-ebe4-4fc4-884c-fb9ee1f091cc" targetNamespace="http://schemas.microsoft.com/office/2006/metadata/properties" ma:root="true" ma:fieldsID="b21d295161dbf18f330b08ccbf049630" ns2:_="" ns3:_="">
    <xsd:import namespace="487711be-fdd7-4d6c-8dd7-e4cb587ab07b"/>
    <xsd:import namespace="7f14fab5-ebe4-4fc4-884c-fb9ee1f091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711be-fdd7-4d6c-8dd7-e4cb587ab0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98d204fa-6c57-4ed6-bc91-93595ac1d6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4fab5-ebe4-4fc4-884c-fb9ee1f091c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e0861bb-9525-40c5-8f82-a42b41a02d72}" ma:internalName="TaxCatchAll" ma:showField="CatchAllData" ma:web="7f14fab5-ebe4-4fc4-884c-fb9ee1f091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0E3542-EE56-40DD-BA26-3CE0EAB510A3}">
  <ds:schemaRefs>
    <ds:schemaRef ds:uri="http://schemas.microsoft.com/office/2006/metadata/properties"/>
    <ds:schemaRef ds:uri="http://schemas.microsoft.com/office/infopath/2007/PartnerControls"/>
    <ds:schemaRef ds:uri="487711be-fdd7-4d6c-8dd7-e4cb587ab07b"/>
    <ds:schemaRef ds:uri="7f14fab5-ebe4-4fc4-884c-fb9ee1f091cc"/>
  </ds:schemaRefs>
</ds:datastoreItem>
</file>

<file path=customXml/itemProps2.xml><?xml version="1.0" encoding="utf-8"?>
<ds:datastoreItem xmlns:ds="http://schemas.openxmlformats.org/officeDocument/2006/customXml" ds:itemID="{54034821-4D16-4CDD-B13C-8B8E206B22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932537-50BC-43E7-9700-440968E80F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711be-fdd7-4d6c-8dd7-e4cb587ab07b"/>
    <ds:schemaRef ds:uri="7f14fab5-ebe4-4fc4-884c-fb9ee1f091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115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Razvan Boteiu .</dc:creator>
  <cp:lastModifiedBy>Jose Luis Lopez Gonzalez</cp:lastModifiedBy>
  <cp:revision>9</cp:revision>
  <cp:lastPrinted>2023-09-18T10:51:49Z</cp:lastPrinted>
  <dcterms:created xsi:type="dcterms:W3CDTF">2021-11-26T11:45:46Z</dcterms:created>
  <dcterms:modified xsi:type="dcterms:W3CDTF">2025-10-10T13:47:14Z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0x01010093A0DA409CA41B419985865906906A7B</vt:lpwstr>
  </property>
</Properties>
</file>