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4"/>
  </p:sldMasterIdLst>
  <p:sldIdLst>
    <p:sldId id="256" r:id="rId5"/>
    <p:sldId id="257" r:id="rId6"/>
  </p:sldIdLst>
  <p:sldSz cx="12192000" cy="6858000"/>
  <p:notesSz cx="6797675" cy="9928225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74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EFBB36-CB0D-4767-93CE-113CFF0FB8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90EBC4F-1057-41CB-A41F-232CB08A05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5833AA6-D9CA-4686-A0AA-1F9019FA0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56C77-BC52-4612-AB40-3446A0DC5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7C5E6F-6040-446C-8651-FD37D250B6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08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DC136-6FD0-4800-A4AB-1049E2293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2ED6F17-F8E8-4B14-B2DB-18AF7F8DFB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3353F5-46E1-4F7E-97FD-8EC26585F1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6286A3-24B1-4F8F-AACC-55CB7CD60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9416A7-BF26-4E87-9C3C-7DECCFA85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5345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CF0214-6795-48E0-87F2-9A14BDCFAC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F28EFD9-187E-41FE-98AA-712557094A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A032B9E-01F4-4B25-AC4A-7EA2C6003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CCC3587-B684-4B08-A1E3-32C30D7AC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907C0E5-166C-445B-BC86-F39BB23F7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99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418D0B-E7AE-4CF9-9241-F36B8F08B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DA5B770-540E-4EA0-902E-5CD92315B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96F5BB7-4EF2-4292-8A73-B42665BF3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D25B787-1A3A-495C-B4CC-F7BCCB8BB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EA434C4-EF2D-4F25-8D68-59589FDD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1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E49E9C-BEC9-4BAF-B48D-B7BD975332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1763B8D-9386-4E67-9990-0E10873B1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815ABC4-E761-4E13-A5BC-29B1ECD25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43E739-6672-4764-A3B8-B08BB62B3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822B48-2891-4639-878C-897DB85A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1479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685500-4DB8-4F0F-A21A-AA88F21AF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5B1A736-F53E-4045-AA47-1F982A81C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F1CA9B4-C46D-41CC-AEA5-85CB19054F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03A7FC8-B310-4232-9956-E71BB70CB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F353911-6E65-457C-9035-39F6966E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388AE94-9A27-4FD2-9F43-E1B709D96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604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1D3A06-C402-4594-894D-D15637DE9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99C56C0-E336-40F8-B47A-9FBADF3AC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EAF1356-3A0A-4A36-A560-684F9F0BF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22083D3-6826-4BF2-BE46-37D5DEC2AE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66B4C52-349D-471F-916F-AC236B54E5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C88497F-5D85-4A03-90C6-31FB83A6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1F41AF22-C024-40E5-8967-6865D979A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DD80DB7-6DBD-48F2-95FE-FBE48E92E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9886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FDE5F5-8C23-4B8C-9DE3-891E3DFE1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7A4D489A-0E9B-49C2-9EF8-5305D425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E5878D5-EE7B-4E09-BE95-611433006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7743CDC-737B-4D0A-8D30-9631DA14E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361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1D3614A-EAFA-4627-A025-66FF262CC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CAFD1CE-7F71-421C-90C0-805860D5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10A82AD-FACD-4242-A440-9635B659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605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95E5C6-0ED4-4A43-88E1-64D210130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CE7FB70-D589-49CD-968E-80792041FB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5E9A003-B4A0-430E-B2B4-D1A7F51890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530030-DE3B-41E5-9AD1-C483DED3D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57F651E-C5C0-42FD-8DCB-EAA950D06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7622933-67B3-4C95-9316-B3FA25A3B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7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FA21AA-8D53-4E29-AEA0-2D2CC8196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F95969-3AC4-4E27-941F-1F9924167BE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DEDAAC8-58C0-4574-A6EB-5C04EA4B75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883AFB-B22C-495B-BEAD-A6BE1826B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C6CC386-F702-4E4F-BE4C-A2CD2B802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9CB47C-C9F2-47B9-BEEC-E845CAA7B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43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AF9ABE6-08CF-4AE1-A575-CAC42DA03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3E24B01-A70F-464D-8D2C-D124EE3F1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DD17130-231F-4C77-9BA1-12A48825C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10/16/2025</a:t>
            </a:fld>
            <a:endParaRPr lang="en-U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B25F261-D020-493E-B6C6-9A9798A9B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DFA03FE-F4B9-44AF-ABDF-2479DCA46A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15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4" name="Picture 1" descr="Una bombilla explotando">
            <a:extLst>
              <a:ext uri="{FF2B5EF4-FFF2-40B4-BE49-F238E27FC236}">
                <a16:creationId xmlns:a16="http://schemas.microsoft.com/office/drawing/2014/main" id="{ABA72CD9-C9CE-4F5F-AE73-E4CDD5ED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81"/>
          <a:stretch/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95" name="CuadroTexto 94">
            <a:extLst>
              <a:ext uri="{FF2B5EF4-FFF2-40B4-BE49-F238E27FC236}">
                <a16:creationId xmlns:a16="http://schemas.microsoft.com/office/drawing/2014/main" id="{359C16F1-7E0A-4AFB-BBC8-C6D65BB62B21}"/>
              </a:ext>
            </a:extLst>
          </p:cNvPr>
          <p:cNvSpPr txBox="1"/>
          <p:nvPr/>
        </p:nvSpPr>
        <p:spPr>
          <a:xfrm>
            <a:off x="4333431" y="4596231"/>
            <a:ext cx="78585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3600" b="1" dirty="0">
                <a:solidFill>
                  <a:schemeClr val="bg1"/>
                </a:solidFill>
                <a:effectLst/>
                <a:latin typeface="Agency FB" panose="020B05030202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SEMINARIO DE ORIENTACIÓN AL EMPLEO JURÍDICO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41DF5999-261F-465A-8D2B-4ADC1A7D3DEF}"/>
              </a:ext>
            </a:extLst>
          </p:cNvPr>
          <p:cNvSpPr txBox="1"/>
          <p:nvPr/>
        </p:nvSpPr>
        <p:spPr>
          <a:xfrm>
            <a:off x="4930923" y="5242562"/>
            <a:ext cx="6157244" cy="5329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Dir. Prof. Dr. José Luis López González</a:t>
            </a:r>
            <a:endParaRPr lang="es-E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5435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94" name="Picture 1" descr="Una bombilla explotando">
            <a:extLst>
              <a:ext uri="{FF2B5EF4-FFF2-40B4-BE49-F238E27FC236}">
                <a16:creationId xmlns:a16="http://schemas.microsoft.com/office/drawing/2014/main" id="{ABA72CD9-C9CE-4F5F-AE73-E4CDD5ED6C8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5081"/>
          <a:stretch/>
        </p:blipFill>
        <p:spPr>
          <a:xfrm>
            <a:off x="-1504" y="0"/>
            <a:ext cx="12191980" cy="6856718"/>
          </a:xfrm>
          <a:prstGeom prst="rect">
            <a:avLst/>
          </a:prstGeom>
        </p:spPr>
      </p:pic>
      <p:sp>
        <p:nvSpPr>
          <p:cNvPr id="95" name="CuadroTexto 94">
            <a:extLst>
              <a:ext uri="{FF2B5EF4-FFF2-40B4-BE49-F238E27FC236}">
                <a16:creationId xmlns:a16="http://schemas.microsoft.com/office/drawing/2014/main" id="{359C16F1-7E0A-4AFB-BBC8-C6D65BB62B21}"/>
              </a:ext>
            </a:extLst>
          </p:cNvPr>
          <p:cNvSpPr txBox="1"/>
          <p:nvPr/>
        </p:nvSpPr>
        <p:spPr>
          <a:xfrm>
            <a:off x="1536818" y="105938"/>
            <a:ext cx="91183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4000" b="1" dirty="0">
                <a:solidFill>
                  <a:schemeClr val="bg1"/>
                </a:solidFill>
                <a:effectLst/>
                <a:latin typeface="Agency FB" panose="020B05030202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SEMINARIO DE ORIENTACIÓN AL EMPLEO JURÍDICO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41DF5999-261F-465A-8D2B-4ADC1A7D3DEF}"/>
              </a:ext>
            </a:extLst>
          </p:cNvPr>
          <p:cNvSpPr txBox="1"/>
          <p:nvPr/>
        </p:nvSpPr>
        <p:spPr>
          <a:xfrm>
            <a:off x="2632816" y="680250"/>
            <a:ext cx="6157244" cy="5959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32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Dir. Prof</a:t>
            </a:r>
            <a:r>
              <a:rPr lang="es-ES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Dr. José Luis López González </a:t>
            </a:r>
            <a:endParaRPr lang="es-ES" sz="28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AB93E830-0088-4659-9C0A-A39BD7C92184}"/>
              </a:ext>
            </a:extLst>
          </p:cNvPr>
          <p:cNvSpPr txBox="1"/>
          <p:nvPr/>
        </p:nvSpPr>
        <p:spPr>
          <a:xfrm>
            <a:off x="5587426" y="1533688"/>
            <a:ext cx="61572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s-ES" sz="24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AULA MAGNA “TOMÁS Y VALIENTE” (G-III)</a:t>
            </a:r>
            <a:endParaRPr lang="es-ES" sz="2400" b="1" u="sng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s-ES" sz="24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FACULTAD DE DERECHO</a:t>
            </a:r>
          </a:p>
          <a:p>
            <a:pPr algn="ctr"/>
            <a:r>
              <a:rPr lang="es-ES" sz="1600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F71AB205-A68D-4FC4-A38B-9F159DF89227}"/>
              </a:ext>
            </a:extLst>
          </p:cNvPr>
          <p:cNvSpPr txBox="1"/>
          <p:nvPr/>
        </p:nvSpPr>
        <p:spPr>
          <a:xfrm>
            <a:off x="5514785" y="3380988"/>
            <a:ext cx="431287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06 DE FEBRERO 17.30 h 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FBFA471-D475-4255-91CD-27B87B96CD89}"/>
              </a:ext>
            </a:extLst>
          </p:cNvPr>
          <p:cNvSpPr txBox="1"/>
          <p:nvPr/>
        </p:nvSpPr>
        <p:spPr>
          <a:xfrm>
            <a:off x="5514786" y="3709537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FINAL DEL GRADO, MÁSTER Y SALIDAS PROFESIONALES.</a:t>
            </a:r>
            <a:endParaRPr lang="es-ES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F8C9E482-404A-4AF0-A5B7-F4141F9CA854}"/>
              </a:ext>
            </a:extLst>
          </p:cNvPr>
          <p:cNvSpPr txBox="1"/>
          <p:nvPr/>
        </p:nvSpPr>
        <p:spPr>
          <a:xfrm>
            <a:off x="5514786" y="4105752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13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FEBRERO 17.30 h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3570270D-91B3-4903-B89A-E34414AA6D3A}"/>
              </a:ext>
            </a:extLst>
          </p:cNvPr>
          <p:cNvSpPr txBox="1"/>
          <p:nvPr/>
        </p:nvSpPr>
        <p:spPr>
          <a:xfrm>
            <a:off x="5514786" y="4456900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PROFESIÓN DE ABOGADO</a:t>
            </a:r>
            <a:r>
              <a:rPr lang="es-E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BB75090D-D48C-49A9-8BF3-A61C8436D664}"/>
              </a:ext>
            </a:extLst>
          </p:cNvPr>
          <p:cNvSpPr txBox="1"/>
          <p:nvPr/>
        </p:nvSpPr>
        <p:spPr>
          <a:xfrm>
            <a:off x="5514786" y="4699014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20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FEBRERO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17.30 h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AABF84BC-ECA1-4F86-950B-C62E17024B4B}"/>
              </a:ext>
            </a:extLst>
          </p:cNvPr>
          <p:cNvSpPr txBox="1"/>
          <p:nvPr/>
        </p:nvSpPr>
        <p:spPr>
          <a:xfrm>
            <a:off x="5514786" y="5023663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 ).</a:t>
            </a:r>
            <a:endParaRPr lang="es-ES" sz="12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1DF8E02-22FA-49B4-A0CF-4AC7B7AC8BF0}"/>
              </a:ext>
            </a:extLst>
          </p:cNvPr>
          <p:cNvSpPr txBox="1"/>
          <p:nvPr/>
        </p:nvSpPr>
        <p:spPr>
          <a:xfrm>
            <a:off x="5514786" y="5261762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FEBRERO 17.30 h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1A37B84A-7BED-41C3-AC87-5CC92362B4A7}"/>
              </a:ext>
            </a:extLst>
          </p:cNvPr>
          <p:cNvSpPr txBox="1"/>
          <p:nvPr/>
        </p:nvSpPr>
        <p:spPr>
          <a:xfrm>
            <a:off x="5514786" y="5597191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II ).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99BDB8C9-4B7C-934C-88B8-8B8DCA295298}"/>
              </a:ext>
            </a:extLst>
          </p:cNvPr>
          <p:cNvSpPr txBox="1"/>
          <p:nvPr/>
        </p:nvSpPr>
        <p:spPr>
          <a:xfrm>
            <a:off x="5514786" y="5777640"/>
            <a:ext cx="622988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ES" sz="2000" b="1" u="sng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VIERNES – </a:t>
            </a:r>
            <a:r>
              <a:rPr lang="es-ES" sz="2000" b="1" u="sng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DÍA </a:t>
            </a:r>
            <a:r>
              <a:rPr lang="es-ES" sz="2000" b="1" u="sng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06</a:t>
            </a:r>
            <a:r>
              <a:rPr lang="es-ES" sz="2000" b="1" u="sng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s-ES" sz="2000" b="1" u="sng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 MARZO 17.30 h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E55C131-7253-A2A4-777B-83883A938C85}"/>
              </a:ext>
            </a:extLst>
          </p:cNvPr>
          <p:cNvSpPr txBox="1"/>
          <p:nvPr/>
        </p:nvSpPr>
        <p:spPr>
          <a:xfrm>
            <a:off x="5514786" y="6152902"/>
            <a:ext cx="6229884" cy="28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es-ES" sz="1200" b="1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LAS OPOSICIONES ( III ).</a:t>
            </a:r>
          </a:p>
        </p:txBody>
      </p:sp>
    </p:spTree>
    <p:extLst>
      <p:ext uri="{BB962C8B-B14F-4D97-AF65-F5344CB8AC3E}">
        <p14:creationId xmlns:p14="http://schemas.microsoft.com/office/powerpoint/2010/main" val="2524144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87711be-fdd7-4d6c-8dd7-e4cb587ab07b">
      <Terms xmlns="http://schemas.microsoft.com/office/infopath/2007/PartnerControls"/>
    </lcf76f155ced4ddcb4097134ff3c332f>
    <TaxCatchAll xmlns="7f14fab5-ebe4-4fc4-884c-fb9ee1f091c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3A0DA409CA41B419985865906906A7B" ma:contentTypeVersion="11" ma:contentTypeDescription="Crear nuevo documento." ma:contentTypeScope="" ma:versionID="ca623e45d229e94dbe8782361eb78dfa">
  <xsd:schema xmlns:xsd="http://www.w3.org/2001/XMLSchema" xmlns:xs="http://www.w3.org/2001/XMLSchema" xmlns:p="http://schemas.microsoft.com/office/2006/metadata/properties" xmlns:ns2="487711be-fdd7-4d6c-8dd7-e4cb587ab07b" xmlns:ns3="7f14fab5-ebe4-4fc4-884c-fb9ee1f091cc" targetNamespace="http://schemas.microsoft.com/office/2006/metadata/properties" ma:root="true" ma:fieldsID="b21d295161dbf18f330b08ccbf049630" ns2:_="" ns3:_="">
    <xsd:import namespace="487711be-fdd7-4d6c-8dd7-e4cb587ab07b"/>
    <xsd:import namespace="7f14fab5-ebe4-4fc4-884c-fb9ee1f091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87711be-fdd7-4d6c-8dd7-e4cb587ab07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Etiquetas de imagen" ma:readOnly="false" ma:fieldId="{5cf76f15-5ced-4ddc-b409-7134ff3c332f}" ma:taxonomyMulti="true" ma:sspId="98d204fa-6c57-4ed6-bc91-93595ac1d65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f14fab5-ebe4-4fc4-884c-fb9ee1f091cc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1e0861bb-9525-40c5-8f82-a42b41a02d72}" ma:internalName="TaxCatchAll" ma:showField="CatchAllData" ma:web="7f14fab5-ebe4-4fc4-884c-fb9ee1f091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99528AA-3E9B-47AC-ABE8-9C3E739EBF5D}">
  <ds:schemaRefs>
    <ds:schemaRef ds:uri="http://schemas.microsoft.com/office/2006/metadata/properties"/>
    <ds:schemaRef ds:uri="http://schemas.microsoft.com/office/infopath/2007/PartnerControls"/>
    <ds:schemaRef ds:uri="487711be-fdd7-4d6c-8dd7-e4cb587ab07b"/>
    <ds:schemaRef ds:uri="7f14fab5-ebe4-4fc4-884c-fb9ee1f091cc"/>
  </ds:schemaRefs>
</ds:datastoreItem>
</file>

<file path=customXml/itemProps2.xml><?xml version="1.0" encoding="utf-8"?>
<ds:datastoreItem xmlns:ds="http://schemas.openxmlformats.org/officeDocument/2006/customXml" ds:itemID="{FE86568B-FC99-49D7-85C6-F7381DCB26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ADDA92-0368-4BBF-8EB9-561C322DB0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87711be-fdd7-4d6c-8dd7-e4cb587ab07b"/>
    <ds:schemaRef ds:uri="7f14fab5-ebe4-4fc4-884c-fb9ee1f091c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</TotalTime>
  <Words>115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Tema de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Razvan Boteiu .</dc:creator>
  <cp:lastModifiedBy>Jose Luis Lopez Gonzalez</cp:lastModifiedBy>
  <cp:revision>9</cp:revision>
  <cp:lastPrinted>2023-09-18T10:51:49Z</cp:lastPrinted>
  <dcterms:created xsi:type="dcterms:W3CDTF">2021-11-26T11:45:46Z</dcterms:created>
  <dcterms:modified xsi:type="dcterms:W3CDTF">2025-10-16T13:38:16Z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0x01010093A0DA409CA41B419985865906906A7B</vt:lpwstr>
  </property>
</Properties>
</file>