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408" userDrawn="1">
          <p15:clr>
            <a:srgbClr val="A4A3A4"/>
          </p15:clr>
        </p15:guide>
        <p15:guide id="4" orient="horz" pos="432" userDrawn="1">
          <p15:clr>
            <a:srgbClr val="A4A3A4"/>
          </p15:clr>
        </p15:guide>
        <p15:guide id="5" pos="72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047"/>
    <a:srgbClr val="0B2B41"/>
    <a:srgbClr val="114263"/>
    <a:srgbClr val="401918"/>
    <a:srgbClr val="731F1C"/>
    <a:srgbClr val="AB678E"/>
    <a:srgbClr val="B2606E"/>
    <a:srgbClr val="CA929B"/>
    <a:srgbClr val="248CD2"/>
    <a:srgbClr val="C88E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8B1032C-EA38-4F05-BA0D-38AFFFC7BED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89" autoAdjust="0"/>
  </p:normalViewPr>
  <p:slideViewPr>
    <p:cSldViewPr snapToGrid="0">
      <p:cViewPr varScale="1">
        <p:scale>
          <a:sx n="93" d="100"/>
          <a:sy n="93" d="100"/>
        </p:scale>
        <p:origin x="1098" y="90"/>
      </p:cViewPr>
      <p:guideLst>
        <p:guide orient="horz" pos="2160"/>
        <p:guide pos="3864"/>
        <p:guide pos="408"/>
        <p:guide orient="horz" pos="432"/>
        <p:guide pos="727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Luis Lopez Gonzalez" userId="7e3a6db7-9df6-4af1-b206-aa942e66e5b8" providerId="ADAL" clId="{ED587FF7-FB8C-4535-8465-6F4B06D9386C}"/>
    <pc:docChg chg="modSld">
      <pc:chgData name="Jose Luis Lopez Gonzalez" userId="7e3a6db7-9df6-4af1-b206-aa942e66e5b8" providerId="ADAL" clId="{ED587FF7-FB8C-4535-8465-6F4B06D9386C}" dt="2026-08-08T17:16:54.534" v="8" actId="20577"/>
      <pc:docMkLst>
        <pc:docMk/>
      </pc:docMkLst>
      <pc:sldChg chg="modSp mod">
        <pc:chgData name="Jose Luis Lopez Gonzalez" userId="7e3a6db7-9df6-4af1-b206-aa942e66e5b8" providerId="ADAL" clId="{ED587FF7-FB8C-4535-8465-6F4B06D9386C}" dt="2026-08-08T17:16:54.534" v="8" actId="20577"/>
        <pc:sldMkLst>
          <pc:docMk/>
          <pc:sldMk cId="2045927500" sldId="290"/>
        </pc:sldMkLst>
        <pc:spChg chg="mod">
          <ac:chgData name="Jose Luis Lopez Gonzalez" userId="7e3a6db7-9df6-4af1-b206-aa942e66e5b8" providerId="ADAL" clId="{ED587FF7-FB8C-4535-8465-6F4B06D9386C}" dt="2026-08-08T17:16:54.534" v="8" actId="20577"/>
          <ac:spMkLst>
            <pc:docMk/>
            <pc:sldMk cId="2045927500" sldId="290"/>
            <ac:spMk id="2" creationId="{5746E679-E6F6-F22A-5E03-49449FC906D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F3D1D01A-5516-4E1C-9A6D-D9EF8C203F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0087A2D-9F8F-45E9-B127-C2407E7953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C2AE1FF-BE9B-4E68-9D25-908CB0350DF4}" type="datetime1">
              <a:rPr lang="es-ES" smtClean="0"/>
              <a:t>08/08/2026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0515058-9F03-4AC5-A723-3D23E27720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986E583C-77B5-479A-A9CA-17DC816BC6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3D57C9-54A6-4BAA-A5CD-C535F9370C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03655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B444A27-DE71-4A0F-8D3D-12432A943619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F82289-BCFD-4053-9D06-A9140C63A457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494750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es-ES" noProof="0" smtClean="0"/>
              <a:t>1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89114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6676569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676568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es-ES" noProof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</p:spTree>
    <p:extLst>
      <p:ext uri="{BB962C8B-B14F-4D97-AF65-F5344CB8AC3E}">
        <p14:creationId xmlns:p14="http://schemas.microsoft.com/office/powerpoint/2010/main" val="12420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5512953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5504688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es-ES" noProof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27085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11">
            <a:extLst>
              <a:ext uri="{FF2B5EF4-FFF2-40B4-BE49-F238E27FC236}">
                <a16:creationId xmlns:a16="http://schemas.microsoft.com/office/drawing/2014/main" id="{47CEAAF6-CCA9-40F8-8A3D-FAAD92220D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20" y="2404234"/>
            <a:ext cx="5330038" cy="1746504"/>
          </a:xfrm>
        </p:spPr>
        <p:txBody>
          <a:bodyPr vert="horz" lIns="0" tIns="45720" rIns="0" bIns="45720" rtlCol="0" anchor="b" anchorCtr="1">
            <a:noAutofit/>
          </a:bodyPr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pPr marL="0" lvl="0" rtl="0"/>
            <a:r>
              <a:rPr lang="es" noProof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80" y="4553291"/>
            <a:ext cx="5049510" cy="521208"/>
          </a:xfrm>
        </p:spPr>
        <p:txBody>
          <a:bodyPr vert="horz" lIns="0" tIns="0" rIns="0" bIns="0" rtlCol="0" anchor="t" anchorCtr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20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47717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11">
            <a:extLst>
              <a:ext uri="{FF2B5EF4-FFF2-40B4-BE49-F238E27FC236}">
                <a16:creationId xmlns:a16="http://schemas.microsoft.com/office/drawing/2014/main" id="{AAF32A0B-D38A-4E4A-BD5E-94B6712965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CD3B46-48AB-439D-A981-D3596F9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288" y="2313432"/>
            <a:ext cx="6592824" cy="285273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0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28D712-0D13-4ECD-9BEB-B8EE651FF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0288" y="5193792"/>
            <a:ext cx="6592824" cy="97840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1130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Contenido_2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6125" y="0"/>
            <a:ext cx="5355875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es-ES" noProof="0"/>
              <a:t>Insertar imagen</a:t>
            </a:r>
          </a:p>
        </p:txBody>
      </p:sp>
      <p:sp>
        <p:nvSpPr>
          <p:cNvPr id="14" name="Marcador de texto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86558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68915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06451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7" name="Marcador de contenido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645309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8" name="Marcador de número de diapositiva 7">
            <a:extLst>
              <a:ext uri="{FF2B5EF4-FFF2-40B4-BE49-F238E27FC236}">
                <a16:creationId xmlns:a16="http://schemas.microsoft.com/office/drawing/2014/main" id="{8728750D-82C7-4A8D-A7C7-55493466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7204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Contenido_3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es-ES" noProof="0"/>
              <a:t>Insertar imagen</a:t>
            </a:r>
          </a:p>
        </p:txBody>
      </p:sp>
      <p:sp>
        <p:nvSpPr>
          <p:cNvPr id="14" name="Marcador de texto 12">
            <a:extLst>
              <a:ext uri="{FF2B5EF4-FFF2-40B4-BE49-F238E27FC236}">
                <a16:creationId xmlns:a16="http://schemas.microsoft.com/office/drawing/2014/main" id="{C7F0E85E-786D-44FC-A9C8-8853277D7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88842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0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62100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7" name="Marcador de contenido 15">
            <a:extLst>
              <a:ext uri="{FF2B5EF4-FFF2-40B4-BE49-F238E27FC236}">
                <a16:creationId xmlns:a16="http://schemas.microsoft.com/office/drawing/2014/main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03242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8" name="Marcador de texto 12">
            <a:extLst>
              <a:ext uri="{FF2B5EF4-FFF2-40B4-BE49-F238E27FC236}">
                <a16:creationId xmlns:a16="http://schemas.microsoft.com/office/drawing/2014/main" id="{DEF523FD-B1FC-40A7-93AA-389CB38E17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29985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Marcador de contenido 15">
            <a:extLst>
              <a:ext uri="{FF2B5EF4-FFF2-40B4-BE49-F238E27FC236}">
                <a16:creationId xmlns:a16="http://schemas.microsoft.com/office/drawing/2014/main" id="{B60C8CC8-C869-4395-B389-D76DF4A56A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44385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1" name="Marcador de número de diapositiva 7">
            <a:extLst>
              <a:ext uri="{FF2B5EF4-FFF2-40B4-BE49-F238E27FC236}">
                <a16:creationId xmlns:a16="http://schemas.microsoft.com/office/drawing/2014/main" id="{E10AF5F6-7B7D-4CE6-A1D0-2F46804D3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548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ido_2 columna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es-ES" noProof="0"/>
              <a:t>Insertar imagen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09750" y="1847927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2304413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1" name="Marcador de texto 12">
            <a:extLst>
              <a:ext uri="{FF2B5EF4-FFF2-40B4-BE49-F238E27FC236}">
                <a16:creationId xmlns:a16="http://schemas.microsoft.com/office/drawing/2014/main" id="{C3BB8EAB-4266-4938-A8CB-6D18C9380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09750" y="4048520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Marcador de contenido 15">
            <a:extLst>
              <a:ext uri="{FF2B5EF4-FFF2-40B4-BE49-F238E27FC236}">
                <a16:creationId xmlns:a16="http://schemas.microsoft.com/office/drawing/2014/main" id="{716D363C-A0A5-4FB1-8CC2-850C0CD9F4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" y="4505006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15" name="Marcador de número de diapositiva 7">
            <a:extLst>
              <a:ext uri="{FF2B5EF4-FFF2-40B4-BE49-F238E27FC236}">
                <a16:creationId xmlns:a16="http://schemas.microsoft.com/office/drawing/2014/main" id="{AAF4A39B-C3C3-4691-BB94-371047ADD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4719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Contenido_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es-ES" noProof="0"/>
              <a:t>Insertar imagen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2438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100F546D-5491-4A19-9725-5C920C573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1597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62100" y="1733627"/>
            <a:ext cx="8534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/>
              <a:t>Icono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00AC1958-0DCB-4970-ADE3-E64DAAFC501D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E71A8D8-5A28-4968-9E80-110E9CB88F92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7239C02C-1FAD-4E73-AB32-5A30A946A44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15" name="Marcador de número de diapositiva 5">
            <a:extLst>
              <a:ext uri="{FF2B5EF4-FFF2-40B4-BE49-F238E27FC236}">
                <a16:creationId xmlns:a16="http://schemas.microsoft.com/office/drawing/2014/main" id="{FF40D550-A563-4E50-AEE9-6D9D19499F9F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5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ágenes_Texto importan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8087304" cy="6858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noProof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586" y="4081468"/>
            <a:ext cx="5005614" cy="82296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24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B48BA177-B717-42B2-884C-04576C2034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586" y="5047107"/>
            <a:ext cx="5005614" cy="100584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17" name="Marcador de posición de imagen 16">
            <a:extLst>
              <a:ext uri="{FF2B5EF4-FFF2-40B4-BE49-F238E27FC236}">
                <a16:creationId xmlns:a16="http://schemas.microsoft.com/office/drawing/2014/main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/>
              <a:t>Insertar imagen</a:t>
            </a:r>
          </a:p>
        </p:txBody>
      </p:sp>
      <p:sp>
        <p:nvSpPr>
          <p:cNvPr id="20" name="Marcador de número de diapositiva 7">
            <a:extLst>
              <a:ext uri="{FF2B5EF4-FFF2-40B4-BE49-F238E27FC236}">
                <a16:creationId xmlns:a16="http://schemas.microsoft.com/office/drawing/2014/main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9141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5F3686C7-DF83-47D9-A485-35F4F1D36A69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790B36CF-9391-49E9-B599-8B724B6EF267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468CE156-5D60-42B0-A4F9-33FA8553780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5" name="Marcador de número de diapositiva 7">
            <a:extLst>
              <a:ext uri="{FF2B5EF4-FFF2-40B4-BE49-F238E27FC236}">
                <a16:creationId xmlns:a16="http://schemas.microsoft.com/office/drawing/2014/main" id="{9E4521A1-4C9D-4795-B551-D151E8856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4037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es" noProof="0"/>
              <a:t>Insertar imagen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A75C086E-F523-4C77-938F-0DB6203DBC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080" y="2139696"/>
            <a:ext cx="5578995" cy="879928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>
              <a:defRPr lang="en-GB" b="0" dirty="0">
                <a:solidFill>
                  <a:schemeClr val="bg1"/>
                </a:solidFill>
              </a:defRPr>
            </a:lvl1pPr>
          </a:lstStyle>
          <a:p>
            <a:pPr marL="0" lvl="0" algn="ctr" rtl="0"/>
            <a:r>
              <a:rPr lang="es" noProof="0"/>
              <a:t>TÍTULO</a:t>
            </a:r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B293AB9F-7C1D-4A06-9F42-4FD67BF27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9075" y="3653097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" noProof="0"/>
              <a:t>Nombre</a:t>
            </a:r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224AF9FB-5C6E-4050-AE8D-3B218C0F1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9075" y="4392151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" noProof="0"/>
              <a:t>Teléfono</a:t>
            </a:r>
          </a:p>
        </p:txBody>
      </p:sp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68A48B85-2E0B-42B6-AB4A-1302D3C828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9075" y="5131205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" noProof="0"/>
              <a:t>Correo electrónico</a:t>
            </a:r>
          </a:p>
        </p:txBody>
      </p:sp>
      <p:sp>
        <p:nvSpPr>
          <p:cNvPr id="20" name="Marcador de texto 4">
            <a:extLst>
              <a:ext uri="{FF2B5EF4-FFF2-40B4-BE49-F238E27FC236}">
                <a16:creationId xmlns:a16="http://schemas.microsoft.com/office/drawing/2014/main" id="{9244D33F-3A47-4DE3-8198-7AC5316E31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9075" y="5870258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" noProof="0"/>
              <a:t>Sitio web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20C8B-2E18-4D91-A806-6C7C3940B00F}"/>
              </a:ext>
            </a:extLst>
          </p:cNvPr>
          <p:cNvSpPr>
            <a:spLocks noGrp="1" noChangeAspect="1"/>
          </p:cNvSpPr>
          <p:nvPr>
            <p:ph sz="quarter" idx="19" hasCustomPrompt="1"/>
          </p:nvPr>
        </p:nvSpPr>
        <p:spPr>
          <a:xfrm>
            <a:off x="691080" y="4295744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es" noProof="0"/>
              <a:t>Icono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3D1C5933-D103-4989-B652-C7B692341BC3}"/>
              </a:ext>
            </a:extLst>
          </p:cNvPr>
          <p:cNvSpPr>
            <a:spLocks noGrp="1" noChangeAspect="1"/>
          </p:cNvSpPr>
          <p:nvPr>
            <p:ph sz="quarter" idx="20" hasCustomPrompt="1"/>
          </p:nvPr>
        </p:nvSpPr>
        <p:spPr>
          <a:xfrm>
            <a:off x="691080" y="5034798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es" noProof="0"/>
              <a:t>Icono</a:t>
            </a:r>
          </a:p>
        </p:txBody>
      </p:sp>
      <p:sp>
        <p:nvSpPr>
          <p:cNvPr id="29" name="Marcador de contenido 2">
            <a:extLst>
              <a:ext uri="{FF2B5EF4-FFF2-40B4-BE49-F238E27FC236}">
                <a16:creationId xmlns:a16="http://schemas.microsoft.com/office/drawing/2014/main" id="{A80EBF65-A9A1-4724-B962-DB9B79A924AA}"/>
              </a:ext>
            </a:extLst>
          </p:cNvPr>
          <p:cNvSpPr>
            <a:spLocks noGrp="1" noChangeAspect="1"/>
          </p:cNvSpPr>
          <p:nvPr>
            <p:ph sz="quarter" idx="21" hasCustomPrompt="1"/>
          </p:nvPr>
        </p:nvSpPr>
        <p:spPr>
          <a:xfrm>
            <a:off x="691080" y="5773851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es" noProof="0"/>
              <a:t>Icono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id="{06251342-E6E3-4C57-A0A9-C7BB3DCAE115}"/>
              </a:ext>
            </a:extLst>
          </p:cNvPr>
          <p:cNvSpPr>
            <a:spLocks noGrp="1" noChangeAspect="1"/>
          </p:cNvSpPr>
          <p:nvPr>
            <p:ph sz="quarter" idx="22" hasCustomPrompt="1"/>
          </p:nvPr>
        </p:nvSpPr>
        <p:spPr>
          <a:xfrm>
            <a:off x="691080" y="3556690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es" noProof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4169354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es-ES" noProof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5BE10AC4-CBFC-4ECF-92D5-9CE1874F58D7}"/>
              </a:ext>
            </a:extLst>
          </p:cNvPr>
          <p:cNvSpPr/>
          <p:nvPr userDrawn="1"/>
        </p:nvSpPr>
        <p:spPr>
          <a:xfrm>
            <a:off x="0" y="0"/>
            <a:ext cx="8568965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66734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la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B305EBB3-0F16-4B63-82ED-191AB224B8E2}"/>
              </a:ext>
            </a:extLst>
          </p:cNvPr>
          <p:cNvSpPr/>
          <p:nvPr userDrawn="1"/>
        </p:nvSpPr>
        <p:spPr>
          <a:xfrm>
            <a:off x="4334810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es-ES" noProof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</p:spTree>
    <p:extLst>
      <p:ext uri="{BB962C8B-B14F-4D97-AF65-F5344CB8AC3E}">
        <p14:creationId xmlns:p14="http://schemas.microsoft.com/office/powerpoint/2010/main" val="3873491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C7BBA6D3-FEB9-412B-8FBB-095FC3A60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186" y="1825625"/>
            <a:ext cx="10815864" cy="435133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01002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64A4F74B-B2CD-407C-865A-037EDFAC9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186" y="1825625"/>
            <a:ext cx="5386614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A2548E2E-973A-4D52-ACB9-BF564F407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7685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051069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10CD1AD0-C8B7-4785-A47D-D822CF4F2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186" y="1681163"/>
            <a:ext cx="533214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90A1BBCF-EEF1-4C9A-BA10-9657A79560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27685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1" name="Marcador de contenido 3">
            <a:extLst>
              <a:ext uri="{FF2B5EF4-FFF2-40B4-BE49-F238E27FC236}">
                <a16:creationId xmlns:a16="http://schemas.microsoft.com/office/drawing/2014/main" id="{79F8415A-57A2-4D5C-97B0-E78499CC7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186" y="2505075"/>
            <a:ext cx="533214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2" name="Marcador de contenido 5">
            <a:extLst>
              <a:ext uri="{FF2B5EF4-FFF2-40B4-BE49-F238E27FC236}">
                <a16:creationId xmlns:a16="http://schemas.microsoft.com/office/drawing/2014/main" id="{37A31490-A10D-455A-B515-E26064D0E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27685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949070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9F5DF135-B773-4FF0-A198-687768159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4D4BA48E-457A-42FA-BC00-3AE386B38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265862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43DF8AE6-3466-400C-B6F1-335DF4DE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76986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8" name="Marcador de número de diapositiva 5">
            <a:extLst>
              <a:ext uri="{FF2B5EF4-FFF2-40B4-BE49-F238E27FC236}">
                <a16:creationId xmlns:a16="http://schemas.microsoft.com/office/drawing/2014/main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es-ES" sz="1200" noProof="0" smtClean="0">
                <a:solidFill>
                  <a:schemeClr val="bg1"/>
                </a:solidFill>
              </a:rPr>
              <a:pPr algn="ctr" rtl="0"/>
              <a:t>‹Nº›</a:t>
            </a:fld>
            <a:endParaRPr lang="es-ES" sz="1200" noProof="0">
              <a:solidFill>
                <a:schemeClr val="bg1"/>
              </a:solidFill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3EA16B2-FFAE-4A6E-977D-191BC1DB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436B2E80-B2B9-4309-8C9B-11D0B83C4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id="{03DB89DF-F372-4E54-9DFD-D53E42A2B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429434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90F2147C-DDBF-4431-95AC-650CCE32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tx1"/>
                </a:solidFill>
              </a:defRPr>
            </a:lvl1pPr>
          </a:lstStyle>
          <a:p>
            <a:pPr algn="ctr" rtl="0"/>
            <a:fld id="{817179DE-9BF3-494C-804F-0C7C90AC8700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4C3681-351A-40D9-8C08-632E9823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7CEF16-92A3-4A77-B95D-A9DB5231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409677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69" r:id="rId11"/>
    <p:sldLayoutId id="2147483655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ción de imagen 4" descr="persona leyendo un libro">
            <a:extLst>
              <a:ext uri="{FF2B5EF4-FFF2-40B4-BE49-F238E27FC236}">
                <a16:creationId xmlns:a16="http://schemas.microsoft.com/office/drawing/2014/main" id="{70316739-C7FA-4487-B86B-6CE17B09B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" r="48"/>
          <a:stretch/>
        </p:blipFill>
        <p:spPr>
          <a:xfrm>
            <a:off x="0" y="0"/>
            <a:ext cx="8087304" cy="6858000"/>
          </a:xfrm>
        </p:spPr>
      </p:pic>
      <p:pic>
        <p:nvPicPr>
          <p:cNvPr id="16" name="Marcador de posición de imagen 15" descr="chico frente a los estantes de una biblioteca">
            <a:extLst>
              <a:ext uri="{FF2B5EF4-FFF2-40B4-BE49-F238E27FC236}">
                <a16:creationId xmlns:a16="http://schemas.microsoft.com/office/drawing/2014/main" id="{141CBC39-54B4-4424-84FB-FDAABDFFAE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" r="13"/>
          <a:stretch/>
        </p:blipFill>
        <p:spPr>
          <a:xfrm>
            <a:off x="6464300" y="0"/>
            <a:ext cx="5727700" cy="6858000"/>
          </a:xfr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E7969C14-1078-4610-9BC5-74119C9B8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" y="1957136"/>
            <a:ext cx="11951369" cy="4398623"/>
            <a:chOff x="-1" y="3808320"/>
            <a:chExt cx="7947852" cy="2547440"/>
          </a:xfrm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E531D018-EFA3-4346-AB80-7CE436393D9E}"/>
                </a:ext>
              </a:extLst>
            </p:cNvPr>
            <p:cNvSpPr/>
            <p:nvPr/>
          </p:nvSpPr>
          <p:spPr>
            <a:xfrm>
              <a:off x="-1" y="3808320"/>
              <a:ext cx="7947852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 rtl="0"/>
              <a:endParaRPr lang="es-ES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 rtl="0"/>
              <a:endParaRPr lang="es-ES"/>
            </a:p>
          </p:txBody>
        </p:sp>
      </p:grpSp>
      <p:sp>
        <p:nvSpPr>
          <p:cNvPr id="33" name="Título 32" descr="título">
            <a:extLst>
              <a:ext uri="{FF2B5EF4-FFF2-40B4-BE49-F238E27FC236}">
                <a16:creationId xmlns:a16="http://schemas.microsoft.com/office/drawing/2014/main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53" y="2038691"/>
            <a:ext cx="11221452" cy="822960"/>
          </a:xfrm>
        </p:spPr>
        <p:txBody>
          <a:bodyPr rtlCol="0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800" b="1" u="sng" kern="10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CONFERENCIAS-COLOQUIO SOBRE TÉCNICAS DE ESTUDIO PARA ESTUDIANTES UNIVERSITARIOS </a:t>
            </a:r>
            <a:endParaRPr lang="es-ES" sz="2800" u="sng" kern="10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Marcador de texto 33" descr="contenido de la diapositiva">
            <a:extLst>
              <a:ext uri="{FF2B5EF4-FFF2-40B4-BE49-F238E27FC236}">
                <a16:creationId xmlns:a16="http://schemas.microsoft.com/office/drawing/2014/main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7089" y="3140337"/>
            <a:ext cx="10226841" cy="431272"/>
          </a:xfrm>
        </p:spPr>
        <p:txBody>
          <a:bodyPr rtlCol="0"/>
          <a:lstStyle/>
          <a:p>
            <a:pPr rtl="0"/>
            <a:r>
              <a:rPr lang="es-ES" sz="2000" b="1" i="1" u="sng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Técnicas de estudio, memoria, concentración y motivación para alumnos universitarios.</a:t>
            </a:r>
            <a:endParaRPr lang="es-ES" sz="2000" b="1" u="sng" dirty="0">
              <a:solidFill>
                <a:schemeClr val="bg1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862BC4D-BD7A-417E-A34A-59CE4D4A6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2" name="Marcador de número de diapositiva 5" descr="número de diapositiva">
            <a:extLst>
              <a:ext uri="{FF2B5EF4-FFF2-40B4-BE49-F238E27FC236}">
                <a16:creationId xmlns:a16="http://schemas.microsoft.com/office/drawing/2014/main" id="{EC784E4D-7E61-4FDC-AD6A-E38867722409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2" name="Marcador de texto 33" descr="contenido de la diapositiva">
            <a:extLst>
              <a:ext uri="{FF2B5EF4-FFF2-40B4-BE49-F238E27FC236}">
                <a16:creationId xmlns:a16="http://schemas.microsoft.com/office/drawing/2014/main" id="{5746E679-E6F6-F22A-5E03-49449FC906D2}"/>
              </a:ext>
            </a:extLst>
          </p:cNvPr>
          <p:cNvSpPr txBox="1">
            <a:spLocks/>
          </p:cNvSpPr>
          <p:nvPr/>
        </p:nvSpPr>
        <p:spPr>
          <a:xfrm>
            <a:off x="140434" y="4994490"/>
            <a:ext cx="10226842" cy="565967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b="1" kern="1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 </a:t>
            </a:r>
            <a:r>
              <a:rPr lang="es-ES" sz="2400" b="1" kern="1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OCTUBRE DE 2026 Y 9 </a:t>
            </a:r>
            <a:r>
              <a:rPr lang="es-E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MARZO </a:t>
            </a:r>
            <a:r>
              <a:rPr lang="es-ES" sz="2400" b="1" kern="10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2027 </a:t>
            </a:r>
            <a:r>
              <a:rPr lang="es-ES" sz="24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17:30 A 19:30 H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3BCD59-9AAD-DE0E-2384-AC7CA60FF7DF}"/>
              </a:ext>
            </a:extLst>
          </p:cNvPr>
          <p:cNvSpPr txBox="1"/>
          <p:nvPr/>
        </p:nvSpPr>
        <p:spPr>
          <a:xfrm>
            <a:off x="965573" y="3540748"/>
            <a:ext cx="6156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PONENTE:</a:t>
            </a:r>
            <a:r>
              <a:rPr lang="es-ES" sz="1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s-ES" sz="1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Profesor Sergio MORENO RODRÍGUEZ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38D2601-B5CC-B2AB-63B2-DA3172D853DC}"/>
              </a:ext>
            </a:extLst>
          </p:cNvPr>
          <p:cNvSpPr txBox="1"/>
          <p:nvPr/>
        </p:nvSpPr>
        <p:spPr>
          <a:xfrm>
            <a:off x="965573" y="4253595"/>
            <a:ext cx="97856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ORGANIZACIÓN DE LAS SESIONES Y PRESENTACIÓN DEL PONENTE: </a:t>
            </a:r>
          </a:p>
          <a:p>
            <a:r>
              <a:rPr lang="es-ES" sz="1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Prof. Dr. José Luis LÓPEZ GONZÁLEZ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2758B51-4709-1F72-CEFC-1FF5CCCBE248}"/>
              </a:ext>
            </a:extLst>
          </p:cNvPr>
          <p:cNvSpPr txBox="1"/>
          <p:nvPr/>
        </p:nvSpPr>
        <p:spPr>
          <a:xfrm>
            <a:off x="115947" y="5488812"/>
            <a:ext cx="101706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AULA G-III. SALÓN DE ACTOS FRANCISCO TOMÁS Y VALIENTE (FACULTAD DE DERECHO UAM, PLANTA 2)</a:t>
            </a:r>
            <a:endParaRPr lang="es-E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275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MSFT_04_Educ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2606E"/>
      </a:accent1>
      <a:accent2>
        <a:srgbClr val="0F3955"/>
      </a:accent2>
      <a:accent3>
        <a:srgbClr val="FFC000"/>
      </a:accent3>
      <a:accent4>
        <a:srgbClr val="BF678E"/>
      </a:accent4>
      <a:accent5>
        <a:srgbClr val="731F1C"/>
      </a:accent5>
      <a:accent6>
        <a:srgbClr val="7A9E56"/>
      </a:accent6>
      <a:hlink>
        <a:srgbClr val="00B0F0"/>
      </a:hlink>
      <a:folHlink>
        <a:srgbClr val="595959"/>
      </a:folHlink>
    </a:clrScheme>
    <a:fontScheme name="MSFT_04_Education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155089_TF00475556_Win32" id="{33C4F239-BB36-4DC8-872B-240D46AD5FBD}" vid="{2D8B4C34-9312-4667-8C74-C40F600E2B1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formación</Template>
  <TotalTime>26</TotalTime>
  <Words>80</Words>
  <Application>Microsoft Office PowerPoint</Application>
  <PresentationFormat>Panorámica</PresentationFormat>
  <Paragraphs>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Aptos</vt:lpstr>
      <vt:lpstr>Arial</vt:lpstr>
      <vt:lpstr>Arial Rounded MT Bold</vt:lpstr>
      <vt:lpstr>Calibri</vt:lpstr>
      <vt:lpstr>Calibri Light</vt:lpstr>
      <vt:lpstr>Corbel</vt:lpstr>
      <vt:lpstr>Tema de Office</vt:lpstr>
      <vt:lpstr>CONFERENCIAS-COLOQUIO SOBRE TÉCNICAS DE ESTUDIO PARA ESTUDIANTES UNIVERSITARIOS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Razvan Boteiu</dc:creator>
  <cp:lastModifiedBy>Jose Luis Lopez Gonzalez</cp:lastModifiedBy>
  <cp:revision>2</cp:revision>
  <dcterms:created xsi:type="dcterms:W3CDTF">2024-10-16T10:21:10Z</dcterms:created>
  <dcterms:modified xsi:type="dcterms:W3CDTF">2026-08-08T17:17:03Z</dcterms:modified>
</cp:coreProperties>
</file>