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</p:sldIdLst>
  <p:sldSz cx="12192000" cy="6858000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7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Luis Lopez Gonzalez" userId="7e3a6db7-9df6-4af1-b206-aa942e66e5b8" providerId="ADAL" clId="{ED587FF7-FB8C-4535-8465-6F4B06D9386C}"/>
    <pc:docChg chg="modSld">
      <pc:chgData name="Jose Luis Lopez Gonzalez" userId="7e3a6db7-9df6-4af1-b206-aa942e66e5b8" providerId="ADAL" clId="{ED587FF7-FB8C-4535-8465-6F4B06D9386C}" dt="2026-08-08T17:12:30.773" v="11" actId="20577"/>
      <pc:docMkLst>
        <pc:docMk/>
      </pc:docMkLst>
      <pc:sldChg chg="modSp mod">
        <pc:chgData name="Jose Luis Lopez Gonzalez" userId="7e3a6db7-9df6-4af1-b206-aa942e66e5b8" providerId="ADAL" clId="{ED587FF7-FB8C-4535-8465-6F4B06D9386C}" dt="2026-08-08T17:12:30.773" v="11" actId="20577"/>
        <pc:sldMkLst>
          <pc:docMk/>
          <pc:sldMk cId="252414486" sldId="257"/>
        </pc:sldMkLst>
        <pc:spChg chg="mod">
          <ac:chgData name="Jose Luis Lopez Gonzalez" userId="7e3a6db7-9df6-4af1-b206-aa942e66e5b8" providerId="ADAL" clId="{ED587FF7-FB8C-4535-8465-6F4B06D9386C}" dt="2026-08-08T17:12:30.773" v="11" actId="20577"/>
          <ac:spMkLst>
            <pc:docMk/>
            <pc:sldMk cId="252414486" sldId="257"/>
            <ac:spMk id="2" creationId="{99BDB8C9-4B7C-934C-88B8-8B8DCA295298}"/>
          </ac:spMkLst>
        </pc:spChg>
        <pc:spChg chg="mod">
          <ac:chgData name="Jose Luis Lopez Gonzalez" userId="7e3a6db7-9df6-4af1-b206-aa942e66e5b8" providerId="ADAL" clId="{ED587FF7-FB8C-4535-8465-6F4B06D9386C}" dt="2026-08-08T17:11:57.967" v="1" actId="20577"/>
          <ac:spMkLst>
            <pc:docMk/>
            <pc:sldMk cId="252414486" sldId="257"/>
            <ac:spMk id="9" creationId="{F71AB205-A68D-4FC4-A38B-9F159DF89227}"/>
          </ac:spMkLst>
        </pc:spChg>
        <pc:spChg chg="mod">
          <ac:chgData name="Jose Luis Lopez Gonzalez" userId="7e3a6db7-9df6-4af1-b206-aa942e66e5b8" providerId="ADAL" clId="{ED587FF7-FB8C-4535-8465-6F4B06D9386C}" dt="2026-08-08T17:12:03.982" v="3" actId="20577"/>
          <ac:spMkLst>
            <pc:docMk/>
            <pc:sldMk cId="252414486" sldId="257"/>
            <ac:spMk id="15" creationId="{F8C9E482-404A-4AF0-A5B7-F4141F9CA854}"/>
          </ac:spMkLst>
        </pc:spChg>
        <pc:spChg chg="mod">
          <ac:chgData name="Jose Luis Lopez Gonzalez" userId="7e3a6db7-9df6-4af1-b206-aa942e66e5b8" providerId="ADAL" clId="{ED587FF7-FB8C-4535-8465-6F4B06D9386C}" dt="2026-08-08T17:12:21.973" v="7" actId="20577"/>
          <ac:spMkLst>
            <pc:docMk/>
            <pc:sldMk cId="252414486" sldId="257"/>
            <ac:spMk id="19" creationId="{BB75090D-D48C-49A9-8BF3-A61C8436D664}"/>
          </ac:spMkLst>
        </pc:spChg>
        <pc:spChg chg="mod">
          <ac:chgData name="Jose Luis Lopez Gonzalez" userId="7e3a6db7-9df6-4af1-b206-aa942e66e5b8" providerId="ADAL" clId="{ED587FF7-FB8C-4535-8465-6F4B06D9386C}" dt="2026-08-08T17:12:26.223" v="9" actId="20577"/>
          <ac:spMkLst>
            <pc:docMk/>
            <pc:sldMk cId="252414486" sldId="257"/>
            <ac:spMk id="23" creationId="{51DF8E02-22FA-49B4-A0CF-4AC7B7AC8BF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FBB36-CB0D-4767-93CE-113CFF0FB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0EBC4F-1057-41CB-A41F-232CB08A0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833AA6-D9CA-4686-A0AA-1F9019FA0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E56C77-BC52-4612-AB40-3446A0DC5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7C5E6F-6040-446C-8651-FD37D250B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0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418D0B-E7AE-4CF9-9241-F36B8F08B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A5B770-540E-4EA0-902E-5CD92315B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6F5BB7-4EF2-4292-8A73-B42665BF3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25B787-1A3A-495C-B4CC-F7BCCB8B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A434C4-EF2D-4F25-8D68-59589FDDD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1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49E9C-BEC9-4BAF-B48D-B7BD97533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763B8D-9386-4E67-9990-0E10873B1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15ABC4-E761-4E13-A5BC-29B1ECD25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43E739-6672-4764-A3B8-B08BB62B3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822B48-2891-4639-878C-897DB85A3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7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685500-4DB8-4F0F-A21A-AA88F21AF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B1A736-F53E-4045-AA47-1F982A81C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1CA9B4-C46D-41CC-AEA5-85CB19054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3A7FC8-B310-4232-9956-E71BB70CB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353911-6E65-457C-9035-39F6966E0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88AE94-9A27-4FD2-9F43-E1B709D9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0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1D3A06-C402-4594-894D-D15637DE9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9C56C0-E336-40F8-B47A-9FBADF3AC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AF1356-3A0A-4A36-A560-684F9F0BF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22083D3-6826-4BF2-BE46-37D5DEC2AE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66B4C52-349D-471F-916F-AC236B54E5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C88497F-5D85-4A03-90C6-31FB83A6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F41AF22-C024-40E5-8967-6865D979A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D80DB7-6DBD-48F2-95FE-FBE48E92E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98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DE5F5-8C23-4B8C-9DE3-891E3DFE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A4D489A-0E9B-49C2-9EF8-5305D425F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E5878D5-EE7B-4E09-BE95-611433006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743CDC-737B-4D0A-8D30-9631DA14E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61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1D3614A-EAFA-4627-A025-66FF262CC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CAFD1CE-7F71-421C-90C0-805860D51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0A82AD-FACD-4242-A440-9635B659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60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95E5C6-0ED4-4A43-88E1-64D210130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E7FB70-D589-49CD-968E-80792041F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E9A003-B4A0-430E-B2B4-D1A7F5189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530030-DE3B-41E5-9AD1-C483DED3D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7F651E-C5C0-42FD-8DCB-EAA950D06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622933-67B3-4C95-9316-B3FA25A3B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705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A21AA-8D53-4E29-AEA0-2D2CC8196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2F95969-3AC4-4E27-941F-1F9924167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EDAAC8-58C0-4574-A6EB-5C04EA4B7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883AFB-B22C-495B-BEAD-A6BE1826B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6CC386-F702-4E4F-BE4C-A2CD2B802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9CB47C-C9F2-47B9-BEEC-E845CAA7B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7DC136-6FD0-4800-A4AB-1049E2293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ED6F17-F8E8-4B14-B2DB-18AF7F8DFB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3353F5-46E1-4F7E-97FD-8EC26585F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6286A3-24B1-4F8F-AACC-55CB7CD60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9416A7-BF26-4E87-9C3C-7DECCFA85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4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CF0214-6795-48E0-87F2-9A14BDCFAC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28EFD9-187E-41FE-98AA-712557094A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032B9E-01F4-4B25-AC4A-7EA2C6003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CC3587-B684-4B08-A1E3-32C30D7A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07C0E5-166C-445B-BC86-F39BB23F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9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AF9ABE6-08CF-4AE1-A575-CAC42DA0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E24B01-A70F-464D-8D2C-D124EE3F1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D17130-231F-4C77-9BA1-12A48825C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8/8/2026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25F261-D020-493E-B6C6-9A9798A9B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FA03FE-F4B9-44AF-ABDF-2479DCA46A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15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4" name="Picture 1" descr="Una bombilla explotando">
            <a:extLst>
              <a:ext uri="{FF2B5EF4-FFF2-40B4-BE49-F238E27FC236}">
                <a16:creationId xmlns:a16="http://schemas.microsoft.com/office/drawing/2014/main" id="{ABA72CD9-C9CE-4F5F-AE73-E4CDD5ED6C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95" name="CuadroTexto 94">
            <a:extLst>
              <a:ext uri="{FF2B5EF4-FFF2-40B4-BE49-F238E27FC236}">
                <a16:creationId xmlns:a16="http://schemas.microsoft.com/office/drawing/2014/main" id="{359C16F1-7E0A-4AFB-BBC8-C6D65BB62B21}"/>
              </a:ext>
            </a:extLst>
          </p:cNvPr>
          <p:cNvSpPr txBox="1"/>
          <p:nvPr/>
        </p:nvSpPr>
        <p:spPr>
          <a:xfrm>
            <a:off x="4333431" y="4596231"/>
            <a:ext cx="7858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SEMINARIO DE ORIENTACIÓN AL EMPLEO JURÍDICO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41DF5999-261F-465A-8D2B-4ADC1A7D3DEF}"/>
              </a:ext>
            </a:extLst>
          </p:cNvPr>
          <p:cNvSpPr txBox="1"/>
          <p:nvPr/>
        </p:nvSpPr>
        <p:spPr>
          <a:xfrm>
            <a:off x="4930923" y="5242562"/>
            <a:ext cx="6157244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Dir. Prof. Dr. José Luis López González</a:t>
            </a:r>
            <a:endParaRPr lang="es-E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43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4" name="Picture 1" descr="Una bombilla explotando">
            <a:extLst>
              <a:ext uri="{FF2B5EF4-FFF2-40B4-BE49-F238E27FC236}">
                <a16:creationId xmlns:a16="http://schemas.microsoft.com/office/drawing/2014/main" id="{ABA72CD9-C9CE-4F5F-AE73-E4CDD5ED6C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81"/>
          <a:stretch/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95" name="CuadroTexto 94">
            <a:extLst>
              <a:ext uri="{FF2B5EF4-FFF2-40B4-BE49-F238E27FC236}">
                <a16:creationId xmlns:a16="http://schemas.microsoft.com/office/drawing/2014/main" id="{359C16F1-7E0A-4AFB-BBC8-C6D65BB62B21}"/>
              </a:ext>
            </a:extLst>
          </p:cNvPr>
          <p:cNvSpPr txBox="1"/>
          <p:nvPr/>
        </p:nvSpPr>
        <p:spPr>
          <a:xfrm>
            <a:off x="1536818" y="105938"/>
            <a:ext cx="9118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SEMINARIO DE ORIENTACIÓN AL EMPLEO JURÍDICO</a:t>
            </a:r>
            <a:endParaRPr lang="es-ES" sz="4000" dirty="0">
              <a:solidFill>
                <a:schemeClr val="bg1"/>
              </a:solidFill>
            </a:endParaRPr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41DF5999-261F-465A-8D2B-4ADC1A7D3DEF}"/>
              </a:ext>
            </a:extLst>
          </p:cNvPr>
          <p:cNvSpPr txBox="1"/>
          <p:nvPr/>
        </p:nvSpPr>
        <p:spPr>
          <a:xfrm>
            <a:off x="2632816" y="680250"/>
            <a:ext cx="615724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Dir. Prof</a:t>
            </a:r>
            <a:r>
              <a:rPr lang="es-ES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Dr. José Luis López González </a:t>
            </a:r>
            <a:endParaRPr lang="es-E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B93E830-0088-4659-9C0A-A39BD7C92184}"/>
              </a:ext>
            </a:extLst>
          </p:cNvPr>
          <p:cNvSpPr txBox="1"/>
          <p:nvPr/>
        </p:nvSpPr>
        <p:spPr>
          <a:xfrm>
            <a:off x="5587426" y="1533688"/>
            <a:ext cx="61572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AULA MAGNA “TOMÁS Y VALIENTE” (G-III)</a:t>
            </a:r>
            <a:endParaRPr lang="es-ES" sz="2400" b="1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24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FACULTAD DE DERECHO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71AB205-A68D-4FC4-A38B-9F159DF89227}"/>
              </a:ext>
            </a:extLst>
          </p:cNvPr>
          <p:cNvSpPr txBox="1"/>
          <p:nvPr/>
        </p:nvSpPr>
        <p:spPr>
          <a:xfrm>
            <a:off x="5514785" y="3380988"/>
            <a:ext cx="43128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VIERNES – 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DÍA 05 DE FEBRERO 17.30 h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FBFA471-D475-4255-91CD-27B87B96CD89}"/>
              </a:ext>
            </a:extLst>
          </p:cNvPr>
          <p:cNvSpPr txBox="1"/>
          <p:nvPr/>
        </p:nvSpPr>
        <p:spPr>
          <a:xfrm>
            <a:off x="5514786" y="3709537"/>
            <a:ext cx="622988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S" sz="12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DEL GRADO, MÁSTER Y SALIDAS PROFESIONALES.</a:t>
            </a:r>
            <a:endParaRPr lang="es-ES" sz="1200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8C9E482-404A-4AF0-A5B7-F4141F9CA854}"/>
              </a:ext>
            </a:extLst>
          </p:cNvPr>
          <p:cNvSpPr txBox="1"/>
          <p:nvPr/>
        </p:nvSpPr>
        <p:spPr>
          <a:xfrm>
            <a:off x="5514786" y="4105752"/>
            <a:ext cx="6229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VIERNES – 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DÍA </a:t>
            </a:r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FEBRERO 17.30 h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570270D-91B3-4903-B89A-E34414AA6D3A}"/>
              </a:ext>
            </a:extLst>
          </p:cNvPr>
          <p:cNvSpPr txBox="1"/>
          <p:nvPr/>
        </p:nvSpPr>
        <p:spPr>
          <a:xfrm>
            <a:off x="5514786" y="4456900"/>
            <a:ext cx="622988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PROFESIÓN DE ABOGADO</a:t>
            </a:r>
            <a:r>
              <a:rPr lang="es-ES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B75090D-D48C-49A9-8BF3-A61C8436D664}"/>
              </a:ext>
            </a:extLst>
          </p:cNvPr>
          <p:cNvSpPr txBox="1"/>
          <p:nvPr/>
        </p:nvSpPr>
        <p:spPr>
          <a:xfrm>
            <a:off x="5514786" y="4699014"/>
            <a:ext cx="6229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VIERNES – 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DÍA </a:t>
            </a:r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 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FEBRERO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17.30 h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ABF84BC-ECA1-4F86-950B-C62E17024B4B}"/>
              </a:ext>
            </a:extLst>
          </p:cNvPr>
          <p:cNvSpPr txBox="1"/>
          <p:nvPr/>
        </p:nvSpPr>
        <p:spPr>
          <a:xfrm>
            <a:off x="5514786" y="5023663"/>
            <a:ext cx="622988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OPOSICIONES ( I ).</a:t>
            </a:r>
            <a:endParaRPr lang="es-ES" sz="1200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51DF8E02-22FA-49B4-A0CF-4AC7B7AC8BF0}"/>
              </a:ext>
            </a:extLst>
          </p:cNvPr>
          <p:cNvSpPr txBox="1"/>
          <p:nvPr/>
        </p:nvSpPr>
        <p:spPr>
          <a:xfrm>
            <a:off x="5514786" y="5261762"/>
            <a:ext cx="6229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VIERNES – 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DÍA </a:t>
            </a:r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FEBRERO 17.30 h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A37B84A-7BED-41C3-AC87-5CC92362B4A7}"/>
              </a:ext>
            </a:extLst>
          </p:cNvPr>
          <p:cNvSpPr txBox="1"/>
          <p:nvPr/>
        </p:nvSpPr>
        <p:spPr>
          <a:xfrm>
            <a:off x="5514786" y="5597191"/>
            <a:ext cx="622988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S" sz="1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OPOSICIONES ( II ).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9BDB8C9-4B7C-934C-88B8-8B8DCA295298}"/>
              </a:ext>
            </a:extLst>
          </p:cNvPr>
          <p:cNvSpPr txBox="1"/>
          <p:nvPr/>
        </p:nvSpPr>
        <p:spPr>
          <a:xfrm>
            <a:off x="5514786" y="5777640"/>
            <a:ext cx="6229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VIERNES – 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DÍA </a:t>
            </a:r>
            <a:r>
              <a:rPr lang="es-ES" sz="2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</a:t>
            </a:r>
            <a:r>
              <a:rPr lang="es-ES" sz="20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MARZO 17.30 h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E55C131-7253-A2A4-777B-83883A938C85}"/>
              </a:ext>
            </a:extLst>
          </p:cNvPr>
          <p:cNvSpPr txBox="1"/>
          <p:nvPr/>
        </p:nvSpPr>
        <p:spPr>
          <a:xfrm>
            <a:off x="5514786" y="6152902"/>
            <a:ext cx="622988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S" sz="1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OPOSICIONES ( III ).</a:t>
            </a:r>
          </a:p>
        </p:txBody>
      </p:sp>
    </p:spTree>
    <p:extLst>
      <p:ext uri="{BB962C8B-B14F-4D97-AF65-F5344CB8AC3E}">
        <p14:creationId xmlns:p14="http://schemas.microsoft.com/office/powerpoint/2010/main" val="2524144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115</Words>
  <Application>Microsoft Office PowerPoint</Application>
  <PresentationFormat>Panorámica</PresentationFormat>
  <Paragraphs>17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Agency FB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Razvan Boteiu .</dc:creator>
  <cp:lastModifiedBy>Jose Luis Lopez Gonzalez</cp:lastModifiedBy>
  <cp:revision>8</cp:revision>
  <cp:lastPrinted>2023-09-18T10:51:49Z</cp:lastPrinted>
  <dcterms:created xsi:type="dcterms:W3CDTF">2021-11-26T11:45:46Z</dcterms:created>
  <dcterms:modified xsi:type="dcterms:W3CDTF">2026-08-08T17:13:39Z</dcterms:modified>
</cp:coreProperties>
</file>