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  <p:sldMasterId id="2147483777" r:id="rId5"/>
  </p:sldMasterIdLst>
  <p:notesMasterIdLst>
    <p:notesMasterId r:id="rId9"/>
  </p:notesMasterIdLst>
  <p:handoutMasterIdLst>
    <p:handoutMasterId r:id="rId10"/>
  </p:handoutMasterIdLst>
  <p:sldIdLst>
    <p:sldId id="300" r:id="rId6"/>
    <p:sldId id="299" r:id="rId7"/>
    <p:sldId id="305" r:id="rId8"/>
  </p:sldIdLst>
  <p:sldSz cx="12192000" cy="6858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0" userDrawn="1">
          <p15:clr>
            <a:srgbClr val="A4A3A4"/>
          </p15:clr>
        </p15:guide>
        <p15:guide id="2" pos="4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729"/>
    <a:srgbClr val="0077C8"/>
    <a:srgbClr val="477427"/>
    <a:srgbClr val="466F36"/>
    <a:srgbClr val="0074B0"/>
    <a:srgbClr val="0075BB"/>
    <a:srgbClr val="5A7636"/>
    <a:srgbClr val="00A4D2"/>
    <a:srgbClr val="84BF41"/>
    <a:srgbClr val="0096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830"/>
  </p:normalViewPr>
  <p:slideViewPr>
    <p:cSldViewPr snapToGrid="0" snapToObjects="1" showGuides="1">
      <p:cViewPr varScale="1">
        <p:scale>
          <a:sx n="53" d="100"/>
          <a:sy n="53" d="100"/>
        </p:scale>
        <p:origin x="686" y="38"/>
      </p:cViewPr>
      <p:guideLst>
        <p:guide orient="horz" pos="3960"/>
        <p:guide pos="4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942F6-C344-7949-A759-3B68015B68A9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EAC43-BE30-904B-A7A4-5C3A5A6B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5052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78C9B-6DDE-1A47-80F8-ADACAF1B83E8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D4AAF-8164-9744-9CD0-C82645C4CA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71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750" y="1122363"/>
            <a:ext cx="916304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0750" y="3602038"/>
            <a:ext cx="916304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244" y="6356350"/>
            <a:ext cx="1786156" cy="365125"/>
          </a:xfrm>
        </p:spPr>
        <p:txBody>
          <a:bodyPr/>
          <a:lstStyle/>
          <a:p>
            <a:fld id="{C764DE79-268F-4C1A-8933-263129D2AF90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753062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3056" y="6356350"/>
            <a:ext cx="2100743" cy="365125"/>
          </a:xfrm>
        </p:spPr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5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745" y="338137"/>
            <a:ext cx="8948657" cy="798300"/>
          </a:xfrm>
        </p:spPr>
        <p:txBody>
          <a:bodyPr/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-29293" y="2501100"/>
            <a:ext cx="1598759" cy="386024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9149933 w 9149933"/>
              <a:gd name="connsiteY3" fmla="*/ 3948513 h 6861214"/>
              <a:gd name="connsiteX4" fmla="*/ 9148042 w 9149933"/>
              <a:gd name="connsiteY4" fmla="*/ 6855655 h 6861214"/>
              <a:gd name="connsiteX5" fmla="*/ 0 w 9149933"/>
              <a:gd name="connsiteY5" fmla="*/ 6861214 h 6861214"/>
              <a:gd name="connsiteX0" fmla="*/ 0 w 9148042"/>
              <a:gd name="connsiteY0" fmla="*/ 6861214 h 6861214"/>
              <a:gd name="connsiteX1" fmla="*/ 4235 w 9148042"/>
              <a:gd name="connsiteY1" fmla="*/ 0 h 6861214"/>
              <a:gd name="connsiteX2" fmla="*/ 6114999 w 9148042"/>
              <a:gd name="connsiteY2" fmla="*/ 830 h 6861214"/>
              <a:gd name="connsiteX3" fmla="*/ 9148042 w 9148042"/>
              <a:gd name="connsiteY3" fmla="*/ 6855655 h 6861214"/>
              <a:gd name="connsiteX4" fmla="*/ 0 w 9148042"/>
              <a:gd name="connsiteY4" fmla="*/ 6861214 h 6861214"/>
              <a:gd name="connsiteX0" fmla="*/ 0 w 6114999"/>
              <a:gd name="connsiteY0" fmla="*/ 6861214 h 6861214"/>
              <a:gd name="connsiteX1" fmla="*/ 4235 w 6114999"/>
              <a:gd name="connsiteY1" fmla="*/ 0 h 6861214"/>
              <a:gd name="connsiteX2" fmla="*/ 6114999 w 6114999"/>
              <a:gd name="connsiteY2" fmla="*/ 830 h 6861214"/>
              <a:gd name="connsiteX3" fmla="*/ 999441 w 6114999"/>
              <a:gd name="connsiteY3" fmla="*/ 2915607 h 6861214"/>
              <a:gd name="connsiteX4" fmla="*/ 0 w 6114999"/>
              <a:gd name="connsiteY4" fmla="*/ 6861214 h 6861214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2095244 h 2924048"/>
              <a:gd name="connsiteX1" fmla="*/ 13505 w 1183195"/>
              <a:gd name="connsiteY1" fmla="*/ 8441 h 2924048"/>
              <a:gd name="connsiteX2" fmla="*/ 1183195 w 1183195"/>
              <a:gd name="connsiteY2" fmla="*/ 0 h 2924048"/>
              <a:gd name="connsiteX3" fmla="*/ 1008711 w 1183195"/>
              <a:gd name="connsiteY3" fmla="*/ 2924048 h 2924048"/>
              <a:gd name="connsiteX4" fmla="*/ 0 w 1183195"/>
              <a:gd name="connsiteY4" fmla="*/ 2095244 h 2924048"/>
              <a:gd name="connsiteX0" fmla="*/ 0 w 1183195"/>
              <a:gd name="connsiteY0" fmla="*/ 2095244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2095244 h 2136039"/>
              <a:gd name="connsiteX0" fmla="*/ 0 w 1183195"/>
              <a:gd name="connsiteY0" fmla="*/ 1585356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1585356 h 2136039"/>
              <a:gd name="connsiteX0" fmla="*/ 0 w 1174123"/>
              <a:gd name="connsiteY0" fmla="*/ 2655785 h 2655785"/>
              <a:gd name="connsiteX1" fmla="*/ 4433 w 1174123"/>
              <a:gd name="connsiteY1" fmla="*/ 8441 h 2655785"/>
              <a:gd name="connsiteX2" fmla="*/ 1174123 w 1174123"/>
              <a:gd name="connsiteY2" fmla="*/ 0 h 2655785"/>
              <a:gd name="connsiteX3" fmla="*/ 1027450 w 1174123"/>
              <a:gd name="connsiteY3" fmla="*/ 2136039 h 2655785"/>
              <a:gd name="connsiteX4" fmla="*/ 0 w 1174123"/>
              <a:gd name="connsiteY4" fmla="*/ 2655785 h 2655785"/>
              <a:gd name="connsiteX0" fmla="*/ 0 w 1174123"/>
              <a:gd name="connsiteY0" fmla="*/ 2655785 h 3696324"/>
              <a:gd name="connsiteX1" fmla="*/ 4433 w 1174123"/>
              <a:gd name="connsiteY1" fmla="*/ 8441 h 3696324"/>
              <a:gd name="connsiteX2" fmla="*/ 1174123 w 1174123"/>
              <a:gd name="connsiteY2" fmla="*/ 0 h 3696324"/>
              <a:gd name="connsiteX3" fmla="*/ 936736 w 1174123"/>
              <a:gd name="connsiteY3" fmla="*/ 3696324 h 3696324"/>
              <a:gd name="connsiteX4" fmla="*/ 0 w 1174123"/>
              <a:gd name="connsiteY4" fmla="*/ 2655785 h 3696324"/>
              <a:gd name="connsiteX0" fmla="*/ 0 w 1183194"/>
              <a:gd name="connsiteY0" fmla="*/ 1957285 h 3696324"/>
              <a:gd name="connsiteX1" fmla="*/ 13504 w 1183194"/>
              <a:gd name="connsiteY1" fmla="*/ 8441 h 3696324"/>
              <a:gd name="connsiteX2" fmla="*/ 1183194 w 1183194"/>
              <a:gd name="connsiteY2" fmla="*/ 0 h 3696324"/>
              <a:gd name="connsiteX3" fmla="*/ 945807 w 1183194"/>
              <a:gd name="connsiteY3" fmla="*/ 3696324 h 3696324"/>
              <a:gd name="connsiteX4" fmla="*/ 0 w 1183194"/>
              <a:gd name="connsiteY4" fmla="*/ 1957285 h 3696324"/>
              <a:gd name="connsiteX0" fmla="*/ 0 w 1183194"/>
              <a:gd name="connsiteY0" fmla="*/ 1957285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1957285 h 2979681"/>
              <a:gd name="connsiteX0" fmla="*/ 0 w 1183194"/>
              <a:gd name="connsiteY0" fmla="*/ 2311071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2311071 h 2979681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91164 w 1183194"/>
              <a:gd name="connsiteY3" fmla="*/ 2979681 h 3272643"/>
              <a:gd name="connsiteX4" fmla="*/ 0 w 1183194"/>
              <a:gd name="connsiteY4" fmla="*/ 3272643 h 3272643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73021 w 1183194"/>
              <a:gd name="connsiteY3" fmla="*/ 3260895 h 3272643"/>
              <a:gd name="connsiteX4" fmla="*/ 0 w 1183194"/>
              <a:gd name="connsiteY4" fmla="*/ 3272643 h 3272643"/>
              <a:gd name="connsiteX0" fmla="*/ 0 w 1137837"/>
              <a:gd name="connsiteY0" fmla="*/ 3264202 h 3264202"/>
              <a:gd name="connsiteX1" fmla="*/ 13504 w 1137837"/>
              <a:gd name="connsiteY1" fmla="*/ 0 h 3264202"/>
              <a:gd name="connsiteX2" fmla="*/ 1137837 w 1137837"/>
              <a:gd name="connsiteY2" fmla="*/ 608416 h 3264202"/>
              <a:gd name="connsiteX3" fmla="*/ 973021 w 1137837"/>
              <a:gd name="connsiteY3" fmla="*/ 3252454 h 3264202"/>
              <a:gd name="connsiteX4" fmla="*/ 0 w 1137837"/>
              <a:gd name="connsiteY4" fmla="*/ 3264202 h 3264202"/>
              <a:gd name="connsiteX0" fmla="*/ 0 w 1137837"/>
              <a:gd name="connsiteY0" fmla="*/ 3871988 h 3871988"/>
              <a:gd name="connsiteX1" fmla="*/ 4433 w 1137837"/>
              <a:gd name="connsiteY1" fmla="*/ 0 h 3871988"/>
              <a:gd name="connsiteX2" fmla="*/ 1137837 w 1137837"/>
              <a:gd name="connsiteY2" fmla="*/ 1216202 h 3871988"/>
              <a:gd name="connsiteX3" fmla="*/ 973021 w 1137837"/>
              <a:gd name="connsiteY3" fmla="*/ 3860240 h 3871988"/>
              <a:gd name="connsiteX4" fmla="*/ 0 w 1137837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73021 w 1183194"/>
              <a:gd name="connsiteY3" fmla="*/ 3860240 h 3871988"/>
              <a:gd name="connsiteX4" fmla="*/ 0 w 1183194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57146 w 1183194"/>
              <a:gd name="connsiteY3" fmla="*/ 3857065 h 3871988"/>
              <a:gd name="connsiteX4" fmla="*/ 0 w 1183194"/>
              <a:gd name="connsiteY4" fmla="*/ 3871988 h 3871988"/>
              <a:gd name="connsiteX0" fmla="*/ 0 w 1180019"/>
              <a:gd name="connsiteY0" fmla="*/ 3881513 h 3881513"/>
              <a:gd name="connsiteX1" fmla="*/ 1258 w 1180019"/>
              <a:gd name="connsiteY1" fmla="*/ 0 h 3881513"/>
              <a:gd name="connsiteX2" fmla="*/ 1180019 w 1180019"/>
              <a:gd name="connsiteY2" fmla="*/ 735416 h 3881513"/>
              <a:gd name="connsiteX3" fmla="*/ 953971 w 1180019"/>
              <a:gd name="connsiteY3" fmla="*/ 3857065 h 3881513"/>
              <a:gd name="connsiteX4" fmla="*/ 0 w 1180019"/>
              <a:gd name="connsiteY4" fmla="*/ 3881513 h 3881513"/>
              <a:gd name="connsiteX0" fmla="*/ 2155 w 1178999"/>
              <a:gd name="connsiteY0" fmla="*/ 3856113 h 3857065"/>
              <a:gd name="connsiteX1" fmla="*/ 238 w 1178999"/>
              <a:gd name="connsiteY1" fmla="*/ 0 h 3857065"/>
              <a:gd name="connsiteX2" fmla="*/ 1178999 w 1178999"/>
              <a:gd name="connsiteY2" fmla="*/ 735416 h 3857065"/>
              <a:gd name="connsiteX3" fmla="*/ 952951 w 1178999"/>
              <a:gd name="connsiteY3" fmla="*/ 3857065 h 3857065"/>
              <a:gd name="connsiteX4" fmla="*/ 2155 w 1178999"/>
              <a:gd name="connsiteY4" fmla="*/ 3856113 h 3857065"/>
              <a:gd name="connsiteX0" fmla="*/ 2155 w 1185349"/>
              <a:gd name="connsiteY0" fmla="*/ 3856113 h 3857065"/>
              <a:gd name="connsiteX1" fmla="*/ 238 w 1185349"/>
              <a:gd name="connsiteY1" fmla="*/ 0 h 3857065"/>
              <a:gd name="connsiteX2" fmla="*/ 1185349 w 1185349"/>
              <a:gd name="connsiteY2" fmla="*/ 738591 h 3857065"/>
              <a:gd name="connsiteX3" fmla="*/ 952951 w 1185349"/>
              <a:gd name="connsiteY3" fmla="*/ 3857065 h 3857065"/>
              <a:gd name="connsiteX4" fmla="*/ 2155 w 1185349"/>
              <a:gd name="connsiteY4" fmla="*/ 3856113 h 3857065"/>
              <a:gd name="connsiteX0" fmla="*/ 2155 w 1125024"/>
              <a:gd name="connsiteY0" fmla="*/ 3856113 h 3857065"/>
              <a:gd name="connsiteX1" fmla="*/ 238 w 1125024"/>
              <a:gd name="connsiteY1" fmla="*/ 0 h 3857065"/>
              <a:gd name="connsiteX2" fmla="*/ 1125024 w 1125024"/>
              <a:gd name="connsiteY2" fmla="*/ 776691 h 3857065"/>
              <a:gd name="connsiteX3" fmla="*/ 952951 w 1125024"/>
              <a:gd name="connsiteY3" fmla="*/ 3857065 h 3857065"/>
              <a:gd name="connsiteX4" fmla="*/ 2155 w 112502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2951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6126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63415"/>
              <a:gd name="connsiteX1" fmla="*/ 238 w 1182174"/>
              <a:gd name="connsiteY1" fmla="*/ 0 h 3863415"/>
              <a:gd name="connsiteX2" fmla="*/ 1182174 w 1182174"/>
              <a:gd name="connsiteY2" fmla="*/ 735416 h 3863415"/>
              <a:gd name="connsiteX3" fmla="*/ 959301 w 1182174"/>
              <a:gd name="connsiteY3" fmla="*/ 3863415 h 3863415"/>
              <a:gd name="connsiteX4" fmla="*/ 2155 w 1182174"/>
              <a:gd name="connsiteY4" fmla="*/ 3856113 h 3863415"/>
              <a:gd name="connsiteX0" fmla="*/ 2155 w 1182174"/>
              <a:gd name="connsiteY0" fmla="*/ 3865638 h 3865638"/>
              <a:gd name="connsiteX1" fmla="*/ 238 w 1182174"/>
              <a:gd name="connsiteY1" fmla="*/ 0 h 3865638"/>
              <a:gd name="connsiteX2" fmla="*/ 1182174 w 1182174"/>
              <a:gd name="connsiteY2" fmla="*/ 735416 h 3865638"/>
              <a:gd name="connsiteX3" fmla="*/ 959301 w 1182174"/>
              <a:gd name="connsiteY3" fmla="*/ 3863415 h 3865638"/>
              <a:gd name="connsiteX4" fmla="*/ 2155 w 1182174"/>
              <a:gd name="connsiteY4" fmla="*/ 3865638 h 3865638"/>
              <a:gd name="connsiteX0" fmla="*/ 0 w 1199069"/>
              <a:gd name="connsiteY0" fmla="*/ 3859288 h 3863415"/>
              <a:gd name="connsiteX1" fmla="*/ 17133 w 1199069"/>
              <a:gd name="connsiteY1" fmla="*/ 0 h 3863415"/>
              <a:gd name="connsiteX2" fmla="*/ 1199069 w 1199069"/>
              <a:gd name="connsiteY2" fmla="*/ 735416 h 3863415"/>
              <a:gd name="connsiteX3" fmla="*/ 976196 w 1199069"/>
              <a:gd name="connsiteY3" fmla="*/ 3863415 h 3863415"/>
              <a:gd name="connsiteX4" fmla="*/ 0 w 1199069"/>
              <a:gd name="connsiteY4" fmla="*/ 3859288 h 3863415"/>
              <a:gd name="connsiteX0" fmla="*/ 0 w 1199069"/>
              <a:gd name="connsiteY0" fmla="*/ 3859288 h 3859288"/>
              <a:gd name="connsiteX1" fmla="*/ 17133 w 1199069"/>
              <a:gd name="connsiteY1" fmla="*/ 0 h 3859288"/>
              <a:gd name="connsiteX2" fmla="*/ 1199069 w 1199069"/>
              <a:gd name="connsiteY2" fmla="*/ 735416 h 3859288"/>
              <a:gd name="connsiteX3" fmla="*/ 976196 w 1199069"/>
              <a:gd name="connsiteY3" fmla="*/ 3857065 h 3859288"/>
              <a:gd name="connsiteX4" fmla="*/ 0 w 1199069"/>
              <a:gd name="connsiteY4" fmla="*/ 3859288 h 3859288"/>
              <a:gd name="connsiteX0" fmla="*/ 0 w 1199069"/>
              <a:gd name="connsiteY0" fmla="*/ 3859288 h 3860240"/>
              <a:gd name="connsiteX1" fmla="*/ 17133 w 1199069"/>
              <a:gd name="connsiteY1" fmla="*/ 0 h 3860240"/>
              <a:gd name="connsiteX2" fmla="*/ 1199069 w 1199069"/>
              <a:gd name="connsiteY2" fmla="*/ 735416 h 3860240"/>
              <a:gd name="connsiteX3" fmla="*/ 976196 w 1199069"/>
              <a:gd name="connsiteY3" fmla="*/ 3860240 h 3860240"/>
              <a:gd name="connsiteX4" fmla="*/ 0 w 1199069"/>
              <a:gd name="connsiteY4" fmla="*/ 3859288 h 38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9069" h="3860240">
                <a:moveTo>
                  <a:pt x="0" y="3859288"/>
                </a:moveTo>
                <a:cubicBezTo>
                  <a:pt x="2117" y="3256244"/>
                  <a:pt x="15721" y="2278605"/>
                  <a:pt x="17133" y="0"/>
                </a:cubicBezTo>
                <a:lnTo>
                  <a:pt x="1199069" y="735416"/>
                </a:lnTo>
                <a:lnTo>
                  <a:pt x="976196" y="3860240"/>
                </a:lnTo>
                <a:lnTo>
                  <a:pt x="0" y="3859288"/>
                </a:lnTo>
                <a:close/>
              </a:path>
            </a:pathLst>
          </a:custGeom>
          <a:noFill/>
        </p:spPr>
        <p:txBody>
          <a:bodyPr rIns="182880" anchor="t">
            <a:normAutofit/>
          </a:bodyPr>
          <a:lstStyle>
            <a:lvl1pPr marL="0" indent="0" algn="l">
              <a:buNone/>
              <a:defRPr sz="1200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endParaRPr lang="en-US" dirty="0"/>
          </a:p>
        </p:txBody>
      </p:sp>
      <p:sp>
        <p:nvSpPr>
          <p:cNvPr id="11" name="Marcador de contenido 8"/>
          <p:cNvSpPr>
            <a:spLocks noGrp="1"/>
          </p:cNvSpPr>
          <p:nvPr>
            <p:ph sz="quarter" idx="16"/>
          </p:nvPr>
        </p:nvSpPr>
        <p:spPr>
          <a:xfrm>
            <a:off x="2633745" y="3697770"/>
            <a:ext cx="8948657" cy="2146287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3" name="Marcador de contenido 8"/>
          <p:cNvSpPr>
            <a:spLocks noGrp="1"/>
          </p:cNvSpPr>
          <p:nvPr>
            <p:ph sz="quarter" idx="13"/>
          </p:nvPr>
        </p:nvSpPr>
        <p:spPr>
          <a:xfrm>
            <a:off x="2633741" y="1318999"/>
            <a:ext cx="4352472" cy="2155358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4" name="Marcador de contenido 8"/>
          <p:cNvSpPr>
            <a:spLocks noGrp="1"/>
          </p:cNvSpPr>
          <p:nvPr>
            <p:ph sz="quarter" idx="17"/>
          </p:nvPr>
        </p:nvSpPr>
        <p:spPr>
          <a:xfrm>
            <a:off x="7249887" y="1318999"/>
            <a:ext cx="4332512" cy="2155358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303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a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743" y="273050"/>
            <a:ext cx="3353400" cy="1162050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633743" y="1435101"/>
            <a:ext cx="3353400" cy="44069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Marcador de contenido 8"/>
          <p:cNvSpPr>
            <a:spLocks noGrp="1"/>
          </p:cNvSpPr>
          <p:nvPr>
            <p:ph sz="quarter" idx="13"/>
          </p:nvPr>
        </p:nvSpPr>
        <p:spPr>
          <a:xfrm>
            <a:off x="6229050" y="1435103"/>
            <a:ext cx="5353351" cy="4406901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-29293" y="2501100"/>
            <a:ext cx="1598759" cy="386024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9149933 w 9149933"/>
              <a:gd name="connsiteY3" fmla="*/ 3948513 h 6861214"/>
              <a:gd name="connsiteX4" fmla="*/ 9148042 w 9149933"/>
              <a:gd name="connsiteY4" fmla="*/ 6855655 h 6861214"/>
              <a:gd name="connsiteX5" fmla="*/ 0 w 9149933"/>
              <a:gd name="connsiteY5" fmla="*/ 6861214 h 6861214"/>
              <a:gd name="connsiteX0" fmla="*/ 0 w 9148042"/>
              <a:gd name="connsiteY0" fmla="*/ 6861214 h 6861214"/>
              <a:gd name="connsiteX1" fmla="*/ 4235 w 9148042"/>
              <a:gd name="connsiteY1" fmla="*/ 0 h 6861214"/>
              <a:gd name="connsiteX2" fmla="*/ 6114999 w 9148042"/>
              <a:gd name="connsiteY2" fmla="*/ 830 h 6861214"/>
              <a:gd name="connsiteX3" fmla="*/ 9148042 w 9148042"/>
              <a:gd name="connsiteY3" fmla="*/ 6855655 h 6861214"/>
              <a:gd name="connsiteX4" fmla="*/ 0 w 9148042"/>
              <a:gd name="connsiteY4" fmla="*/ 6861214 h 6861214"/>
              <a:gd name="connsiteX0" fmla="*/ 0 w 6114999"/>
              <a:gd name="connsiteY0" fmla="*/ 6861214 h 6861214"/>
              <a:gd name="connsiteX1" fmla="*/ 4235 w 6114999"/>
              <a:gd name="connsiteY1" fmla="*/ 0 h 6861214"/>
              <a:gd name="connsiteX2" fmla="*/ 6114999 w 6114999"/>
              <a:gd name="connsiteY2" fmla="*/ 830 h 6861214"/>
              <a:gd name="connsiteX3" fmla="*/ 999441 w 6114999"/>
              <a:gd name="connsiteY3" fmla="*/ 2915607 h 6861214"/>
              <a:gd name="connsiteX4" fmla="*/ 0 w 6114999"/>
              <a:gd name="connsiteY4" fmla="*/ 6861214 h 6861214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2095244 h 2924048"/>
              <a:gd name="connsiteX1" fmla="*/ 13505 w 1183195"/>
              <a:gd name="connsiteY1" fmla="*/ 8441 h 2924048"/>
              <a:gd name="connsiteX2" fmla="*/ 1183195 w 1183195"/>
              <a:gd name="connsiteY2" fmla="*/ 0 h 2924048"/>
              <a:gd name="connsiteX3" fmla="*/ 1008711 w 1183195"/>
              <a:gd name="connsiteY3" fmla="*/ 2924048 h 2924048"/>
              <a:gd name="connsiteX4" fmla="*/ 0 w 1183195"/>
              <a:gd name="connsiteY4" fmla="*/ 2095244 h 2924048"/>
              <a:gd name="connsiteX0" fmla="*/ 0 w 1183195"/>
              <a:gd name="connsiteY0" fmla="*/ 2095244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2095244 h 2136039"/>
              <a:gd name="connsiteX0" fmla="*/ 0 w 1183195"/>
              <a:gd name="connsiteY0" fmla="*/ 1585356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1585356 h 2136039"/>
              <a:gd name="connsiteX0" fmla="*/ 0 w 1174123"/>
              <a:gd name="connsiteY0" fmla="*/ 2655785 h 2655785"/>
              <a:gd name="connsiteX1" fmla="*/ 4433 w 1174123"/>
              <a:gd name="connsiteY1" fmla="*/ 8441 h 2655785"/>
              <a:gd name="connsiteX2" fmla="*/ 1174123 w 1174123"/>
              <a:gd name="connsiteY2" fmla="*/ 0 h 2655785"/>
              <a:gd name="connsiteX3" fmla="*/ 1027450 w 1174123"/>
              <a:gd name="connsiteY3" fmla="*/ 2136039 h 2655785"/>
              <a:gd name="connsiteX4" fmla="*/ 0 w 1174123"/>
              <a:gd name="connsiteY4" fmla="*/ 2655785 h 2655785"/>
              <a:gd name="connsiteX0" fmla="*/ 0 w 1174123"/>
              <a:gd name="connsiteY0" fmla="*/ 2655785 h 3696324"/>
              <a:gd name="connsiteX1" fmla="*/ 4433 w 1174123"/>
              <a:gd name="connsiteY1" fmla="*/ 8441 h 3696324"/>
              <a:gd name="connsiteX2" fmla="*/ 1174123 w 1174123"/>
              <a:gd name="connsiteY2" fmla="*/ 0 h 3696324"/>
              <a:gd name="connsiteX3" fmla="*/ 936736 w 1174123"/>
              <a:gd name="connsiteY3" fmla="*/ 3696324 h 3696324"/>
              <a:gd name="connsiteX4" fmla="*/ 0 w 1174123"/>
              <a:gd name="connsiteY4" fmla="*/ 2655785 h 3696324"/>
              <a:gd name="connsiteX0" fmla="*/ 0 w 1183194"/>
              <a:gd name="connsiteY0" fmla="*/ 1957285 h 3696324"/>
              <a:gd name="connsiteX1" fmla="*/ 13504 w 1183194"/>
              <a:gd name="connsiteY1" fmla="*/ 8441 h 3696324"/>
              <a:gd name="connsiteX2" fmla="*/ 1183194 w 1183194"/>
              <a:gd name="connsiteY2" fmla="*/ 0 h 3696324"/>
              <a:gd name="connsiteX3" fmla="*/ 945807 w 1183194"/>
              <a:gd name="connsiteY3" fmla="*/ 3696324 h 3696324"/>
              <a:gd name="connsiteX4" fmla="*/ 0 w 1183194"/>
              <a:gd name="connsiteY4" fmla="*/ 1957285 h 3696324"/>
              <a:gd name="connsiteX0" fmla="*/ 0 w 1183194"/>
              <a:gd name="connsiteY0" fmla="*/ 1957285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1957285 h 2979681"/>
              <a:gd name="connsiteX0" fmla="*/ 0 w 1183194"/>
              <a:gd name="connsiteY0" fmla="*/ 2311071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2311071 h 2979681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91164 w 1183194"/>
              <a:gd name="connsiteY3" fmla="*/ 2979681 h 3272643"/>
              <a:gd name="connsiteX4" fmla="*/ 0 w 1183194"/>
              <a:gd name="connsiteY4" fmla="*/ 3272643 h 3272643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73021 w 1183194"/>
              <a:gd name="connsiteY3" fmla="*/ 3260895 h 3272643"/>
              <a:gd name="connsiteX4" fmla="*/ 0 w 1183194"/>
              <a:gd name="connsiteY4" fmla="*/ 3272643 h 3272643"/>
              <a:gd name="connsiteX0" fmla="*/ 0 w 1137837"/>
              <a:gd name="connsiteY0" fmla="*/ 3264202 h 3264202"/>
              <a:gd name="connsiteX1" fmla="*/ 13504 w 1137837"/>
              <a:gd name="connsiteY1" fmla="*/ 0 h 3264202"/>
              <a:gd name="connsiteX2" fmla="*/ 1137837 w 1137837"/>
              <a:gd name="connsiteY2" fmla="*/ 608416 h 3264202"/>
              <a:gd name="connsiteX3" fmla="*/ 973021 w 1137837"/>
              <a:gd name="connsiteY3" fmla="*/ 3252454 h 3264202"/>
              <a:gd name="connsiteX4" fmla="*/ 0 w 1137837"/>
              <a:gd name="connsiteY4" fmla="*/ 3264202 h 3264202"/>
              <a:gd name="connsiteX0" fmla="*/ 0 w 1137837"/>
              <a:gd name="connsiteY0" fmla="*/ 3871988 h 3871988"/>
              <a:gd name="connsiteX1" fmla="*/ 4433 w 1137837"/>
              <a:gd name="connsiteY1" fmla="*/ 0 h 3871988"/>
              <a:gd name="connsiteX2" fmla="*/ 1137837 w 1137837"/>
              <a:gd name="connsiteY2" fmla="*/ 1216202 h 3871988"/>
              <a:gd name="connsiteX3" fmla="*/ 973021 w 1137837"/>
              <a:gd name="connsiteY3" fmla="*/ 3860240 h 3871988"/>
              <a:gd name="connsiteX4" fmla="*/ 0 w 1137837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73021 w 1183194"/>
              <a:gd name="connsiteY3" fmla="*/ 3860240 h 3871988"/>
              <a:gd name="connsiteX4" fmla="*/ 0 w 1183194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57146 w 1183194"/>
              <a:gd name="connsiteY3" fmla="*/ 3857065 h 3871988"/>
              <a:gd name="connsiteX4" fmla="*/ 0 w 1183194"/>
              <a:gd name="connsiteY4" fmla="*/ 3871988 h 3871988"/>
              <a:gd name="connsiteX0" fmla="*/ 0 w 1180019"/>
              <a:gd name="connsiteY0" fmla="*/ 3881513 h 3881513"/>
              <a:gd name="connsiteX1" fmla="*/ 1258 w 1180019"/>
              <a:gd name="connsiteY1" fmla="*/ 0 h 3881513"/>
              <a:gd name="connsiteX2" fmla="*/ 1180019 w 1180019"/>
              <a:gd name="connsiteY2" fmla="*/ 735416 h 3881513"/>
              <a:gd name="connsiteX3" fmla="*/ 953971 w 1180019"/>
              <a:gd name="connsiteY3" fmla="*/ 3857065 h 3881513"/>
              <a:gd name="connsiteX4" fmla="*/ 0 w 1180019"/>
              <a:gd name="connsiteY4" fmla="*/ 3881513 h 3881513"/>
              <a:gd name="connsiteX0" fmla="*/ 2155 w 1178999"/>
              <a:gd name="connsiteY0" fmla="*/ 3856113 h 3857065"/>
              <a:gd name="connsiteX1" fmla="*/ 238 w 1178999"/>
              <a:gd name="connsiteY1" fmla="*/ 0 h 3857065"/>
              <a:gd name="connsiteX2" fmla="*/ 1178999 w 1178999"/>
              <a:gd name="connsiteY2" fmla="*/ 735416 h 3857065"/>
              <a:gd name="connsiteX3" fmla="*/ 952951 w 1178999"/>
              <a:gd name="connsiteY3" fmla="*/ 3857065 h 3857065"/>
              <a:gd name="connsiteX4" fmla="*/ 2155 w 1178999"/>
              <a:gd name="connsiteY4" fmla="*/ 3856113 h 3857065"/>
              <a:gd name="connsiteX0" fmla="*/ 2155 w 1185349"/>
              <a:gd name="connsiteY0" fmla="*/ 3856113 h 3857065"/>
              <a:gd name="connsiteX1" fmla="*/ 238 w 1185349"/>
              <a:gd name="connsiteY1" fmla="*/ 0 h 3857065"/>
              <a:gd name="connsiteX2" fmla="*/ 1185349 w 1185349"/>
              <a:gd name="connsiteY2" fmla="*/ 738591 h 3857065"/>
              <a:gd name="connsiteX3" fmla="*/ 952951 w 1185349"/>
              <a:gd name="connsiteY3" fmla="*/ 3857065 h 3857065"/>
              <a:gd name="connsiteX4" fmla="*/ 2155 w 1185349"/>
              <a:gd name="connsiteY4" fmla="*/ 3856113 h 3857065"/>
              <a:gd name="connsiteX0" fmla="*/ 2155 w 1125024"/>
              <a:gd name="connsiteY0" fmla="*/ 3856113 h 3857065"/>
              <a:gd name="connsiteX1" fmla="*/ 238 w 1125024"/>
              <a:gd name="connsiteY1" fmla="*/ 0 h 3857065"/>
              <a:gd name="connsiteX2" fmla="*/ 1125024 w 1125024"/>
              <a:gd name="connsiteY2" fmla="*/ 776691 h 3857065"/>
              <a:gd name="connsiteX3" fmla="*/ 952951 w 1125024"/>
              <a:gd name="connsiteY3" fmla="*/ 3857065 h 3857065"/>
              <a:gd name="connsiteX4" fmla="*/ 2155 w 112502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2951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6126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63415"/>
              <a:gd name="connsiteX1" fmla="*/ 238 w 1182174"/>
              <a:gd name="connsiteY1" fmla="*/ 0 h 3863415"/>
              <a:gd name="connsiteX2" fmla="*/ 1182174 w 1182174"/>
              <a:gd name="connsiteY2" fmla="*/ 735416 h 3863415"/>
              <a:gd name="connsiteX3" fmla="*/ 959301 w 1182174"/>
              <a:gd name="connsiteY3" fmla="*/ 3863415 h 3863415"/>
              <a:gd name="connsiteX4" fmla="*/ 2155 w 1182174"/>
              <a:gd name="connsiteY4" fmla="*/ 3856113 h 3863415"/>
              <a:gd name="connsiteX0" fmla="*/ 2155 w 1182174"/>
              <a:gd name="connsiteY0" fmla="*/ 3865638 h 3865638"/>
              <a:gd name="connsiteX1" fmla="*/ 238 w 1182174"/>
              <a:gd name="connsiteY1" fmla="*/ 0 h 3865638"/>
              <a:gd name="connsiteX2" fmla="*/ 1182174 w 1182174"/>
              <a:gd name="connsiteY2" fmla="*/ 735416 h 3865638"/>
              <a:gd name="connsiteX3" fmla="*/ 959301 w 1182174"/>
              <a:gd name="connsiteY3" fmla="*/ 3863415 h 3865638"/>
              <a:gd name="connsiteX4" fmla="*/ 2155 w 1182174"/>
              <a:gd name="connsiteY4" fmla="*/ 3865638 h 3865638"/>
              <a:gd name="connsiteX0" fmla="*/ 0 w 1199069"/>
              <a:gd name="connsiteY0" fmla="*/ 3859288 h 3863415"/>
              <a:gd name="connsiteX1" fmla="*/ 17133 w 1199069"/>
              <a:gd name="connsiteY1" fmla="*/ 0 h 3863415"/>
              <a:gd name="connsiteX2" fmla="*/ 1199069 w 1199069"/>
              <a:gd name="connsiteY2" fmla="*/ 735416 h 3863415"/>
              <a:gd name="connsiteX3" fmla="*/ 976196 w 1199069"/>
              <a:gd name="connsiteY3" fmla="*/ 3863415 h 3863415"/>
              <a:gd name="connsiteX4" fmla="*/ 0 w 1199069"/>
              <a:gd name="connsiteY4" fmla="*/ 3859288 h 3863415"/>
              <a:gd name="connsiteX0" fmla="*/ 0 w 1199069"/>
              <a:gd name="connsiteY0" fmla="*/ 3859288 h 3859288"/>
              <a:gd name="connsiteX1" fmla="*/ 17133 w 1199069"/>
              <a:gd name="connsiteY1" fmla="*/ 0 h 3859288"/>
              <a:gd name="connsiteX2" fmla="*/ 1199069 w 1199069"/>
              <a:gd name="connsiteY2" fmla="*/ 735416 h 3859288"/>
              <a:gd name="connsiteX3" fmla="*/ 976196 w 1199069"/>
              <a:gd name="connsiteY3" fmla="*/ 3857065 h 3859288"/>
              <a:gd name="connsiteX4" fmla="*/ 0 w 1199069"/>
              <a:gd name="connsiteY4" fmla="*/ 3859288 h 3859288"/>
              <a:gd name="connsiteX0" fmla="*/ 0 w 1199069"/>
              <a:gd name="connsiteY0" fmla="*/ 3859288 h 3860240"/>
              <a:gd name="connsiteX1" fmla="*/ 17133 w 1199069"/>
              <a:gd name="connsiteY1" fmla="*/ 0 h 3860240"/>
              <a:gd name="connsiteX2" fmla="*/ 1199069 w 1199069"/>
              <a:gd name="connsiteY2" fmla="*/ 735416 h 3860240"/>
              <a:gd name="connsiteX3" fmla="*/ 976196 w 1199069"/>
              <a:gd name="connsiteY3" fmla="*/ 3860240 h 3860240"/>
              <a:gd name="connsiteX4" fmla="*/ 0 w 1199069"/>
              <a:gd name="connsiteY4" fmla="*/ 3859288 h 38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9069" h="3860240">
                <a:moveTo>
                  <a:pt x="0" y="3859288"/>
                </a:moveTo>
                <a:cubicBezTo>
                  <a:pt x="2117" y="3256244"/>
                  <a:pt x="15721" y="2278605"/>
                  <a:pt x="17133" y="0"/>
                </a:cubicBezTo>
                <a:lnTo>
                  <a:pt x="1199069" y="735416"/>
                </a:lnTo>
                <a:lnTo>
                  <a:pt x="976196" y="3860240"/>
                </a:lnTo>
                <a:lnTo>
                  <a:pt x="0" y="3859288"/>
                </a:lnTo>
                <a:close/>
              </a:path>
            </a:pathLst>
          </a:custGeom>
          <a:noFill/>
        </p:spPr>
        <p:txBody>
          <a:bodyPr rIns="182880" anchor="t">
            <a:normAutofit/>
          </a:bodyPr>
          <a:lstStyle>
            <a:lvl1pPr marL="0" indent="0" algn="l">
              <a:buNone/>
              <a:defRPr sz="1200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a una columna y 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633745" y="338137"/>
            <a:ext cx="8948657" cy="798300"/>
          </a:xfrm>
        </p:spPr>
        <p:txBody>
          <a:bodyPr/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14" name="Marcador de posición de imagen 11"/>
          <p:cNvSpPr>
            <a:spLocks noGrp="1"/>
          </p:cNvSpPr>
          <p:nvPr>
            <p:ph type="pic" sz="quarter" idx="17"/>
          </p:nvPr>
        </p:nvSpPr>
        <p:spPr>
          <a:xfrm>
            <a:off x="7249889" y="4417786"/>
            <a:ext cx="4332513" cy="1427176"/>
          </a:xfrm>
        </p:spPr>
        <p:txBody>
          <a:bodyPr/>
          <a:lstStyle/>
          <a:p>
            <a:endParaRPr lang="es-ES"/>
          </a:p>
        </p:txBody>
      </p:sp>
      <p:sp>
        <p:nvSpPr>
          <p:cNvPr id="17" name="Marcador de posición de imagen 11"/>
          <p:cNvSpPr>
            <a:spLocks noGrp="1"/>
          </p:cNvSpPr>
          <p:nvPr>
            <p:ph type="pic" sz="quarter" idx="18"/>
          </p:nvPr>
        </p:nvSpPr>
        <p:spPr>
          <a:xfrm>
            <a:off x="7249889" y="1318999"/>
            <a:ext cx="4332513" cy="1427176"/>
          </a:xfrm>
        </p:spPr>
        <p:txBody>
          <a:bodyPr/>
          <a:lstStyle/>
          <a:p>
            <a:endParaRPr lang="es-ES"/>
          </a:p>
        </p:txBody>
      </p:sp>
      <p:sp>
        <p:nvSpPr>
          <p:cNvPr id="18" name="Marcador de posición de imagen 11"/>
          <p:cNvSpPr>
            <a:spLocks noGrp="1"/>
          </p:cNvSpPr>
          <p:nvPr>
            <p:ph type="pic" sz="quarter" idx="19"/>
          </p:nvPr>
        </p:nvSpPr>
        <p:spPr>
          <a:xfrm>
            <a:off x="7249889" y="2861142"/>
            <a:ext cx="4332513" cy="1427176"/>
          </a:xfrm>
        </p:spPr>
        <p:txBody>
          <a:bodyPr/>
          <a:lstStyle/>
          <a:p>
            <a:endParaRPr lang="es-E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-29293" y="2501100"/>
            <a:ext cx="1598759" cy="386024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9149933 w 9149933"/>
              <a:gd name="connsiteY3" fmla="*/ 3948513 h 6861214"/>
              <a:gd name="connsiteX4" fmla="*/ 9148042 w 9149933"/>
              <a:gd name="connsiteY4" fmla="*/ 6855655 h 6861214"/>
              <a:gd name="connsiteX5" fmla="*/ 0 w 9149933"/>
              <a:gd name="connsiteY5" fmla="*/ 6861214 h 6861214"/>
              <a:gd name="connsiteX0" fmla="*/ 0 w 9148042"/>
              <a:gd name="connsiteY0" fmla="*/ 6861214 h 6861214"/>
              <a:gd name="connsiteX1" fmla="*/ 4235 w 9148042"/>
              <a:gd name="connsiteY1" fmla="*/ 0 h 6861214"/>
              <a:gd name="connsiteX2" fmla="*/ 6114999 w 9148042"/>
              <a:gd name="connsiteY2" fmla="*/ 830 h 6861214"/>
              <a:gd name="connsiteX3" fmla="*/ 9148042 w 9148042"/>
              <a:gd name="connsiteY3" fmla="*/ 6855655 h 6861214"/>
              <a:gd name="connsiteX4" fmla="*/ 0 w 9148042"/>
              <a:gd name="connsiteY4" fmla="*/ 6861214 h 6861214"/>
              <a:gd name="connsiteX0" fmla="*/ 0 w 6114999"/>
              <a:gd name="connsiteY0" fmla="*/ 6861214 h 6861214"/>
              <a:gd name="connsiteX1" fmla="*/ 4235 w 6114999"/>
              <a:gd name="connsiteY1" fmla="*/ 0 h 6861214"/>
              <a:gd name="connsiteX2" fmla="*/ 6114999 w 6114999"/>
              <a:gd name="connsiteY2" fmla="*/ 830 h 6861214"/>
              <a:gd name="connsiteX3" fmla="*/ 999441 w 6114999"/>
              <a:gd name="connsiteY3" fmla="*/ 2915607 h 6861214"/>
              <a:gd name="connsiteX4" fmla="*/ 0 w 6114999"/>
              <a:gd name="connsiteY4" fmla="*/ 6861214 h 6861214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2095244 h 2924048"/>
              <a:gd name="connsiteX1" fmla="*/ 13505 w 1183195"/>
              <a:gd name="connsiteY1" fmla="*/ 8441 h 2924048"/>
              <a:gd name="connsiteX2" fmla="*/ 1183195 w 1183195"/>
              <a:gd name="connsiteY2" fmla="*/ 0 h 2924048"/>
              <a:gd name="connsiteX3" fmla="*/ 1008711 w 1183195"/>
              <a:gd name="connsiteY3" fmla="*/ 2924048 h 2924048"/>
              <a:gd name="connsiteX4" fmla="*/ 0 w 1183195"/>
              <a:gd name="connsiteY4" fmla="*/ 2095244 h 2924048"/>
              <a:gd name="connsiteX0" fmla="*/ 0 w 1183195"/>
              <a:gd name="connsiteY0" fmla="*/ 2095244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2095244 h 2136039"/>
              <a:gd name="connsiteX0" fmla="*/ 0 w 1183195"/>
              <a:gd name="connsiteY0" fmla="*/ 1585356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1585356 h 2136039"/>
              <a:gd name="connsiteX0" fmla="*/ 0 w 1174123"/>
              <a:gd name="connsiteY0" fmla="*/ 2655785 h 2655785"/>
              <a:gd name="connsiteX1" fmla="*/ 4433 w 1174123"/>
              <a:gd name="connsiteY1" fmla="*/ 8441 h 2655785"/>
              <a:gd name="connsiteX2" fmla="*/ 1174123 w 1174123"/>
              <a:gd name="connsiteY2" fmla="*/ 0 h 2655785"/>
              <a:gd name="connsiteX3" fmla="*/ 1027450 w 1174123"/>
              <a:gd name="connsiteY3" fmla="*/ 2136039 h 2655785"/>
              <a:gd name="connsiteX4" fmla="*/ 0 w 1174123"/>
              <a:gd name="connsiteY4" fmla="*/ 2655785 h 2655785"/>
              <a:gd name="connsiteX0" fmla="*/ 0 w 1174123"/>
              <a:gd name="connsiteY0" fmla="*/ 2655785 h 3696324"/>
              <a:gd name="connsiteX1" fmla="*/ 4433 w 1174123"/>
              <a:gd name="connsiteY1" fmla="*/ 8441 h 3696324"/>
              <a:gd name="connsiteX2" fmla="*/ 1174123 w 1174123"/>
              <a:gd name="connsiteY2" fmla="*/ 0 h 3696324"/>
              <a:gd name="connsiteX3" fmla="*/ 936736 w 1174123"/>
              <a:gd name="connsiteY3" fmla="*/ 3696324 h 3696324"/>
              <a:gd name="connsiteX4" fmla="*/ 0 w 1174123"/>
              <a:gd name="connsiteY4" fmla="*/ 2655785 h 3696324"/>
              <a:gd name="connsiteX0" fmla="*/ 0 w 1183194"/>
              <a:gd name="connsiteY0" fmla="*/ 1957285 h 3696324"/>
              <a:gd name="connsiteX1" fmla="*/ 13504 w 1183194"/>
              <a:gd name="connsiteY1" fmla="*/ 8441 h 3696324"/>
              <a:gd name="connsiteX2" fmla="*/ 1183194 w 1183194"/>
              <a:gd name="connsiteY2" fmla="*/ 0 h 3696324"/>
              <a:gd name="connsiteX3" fmla="*/ 945807 w 1183194"/>
              <a:gd name="connsiteY3" fmla="*/ 3696324 h 3696324"/>
              <a:gd name="connsiteX4" fmla="*/ 0 w 1183194"/>
              <a:gd name="connsiteY4" fmla="*/ 1957285 h 3696324"/>
              <a:gd name="connsiteX0" fmla="*/ 0 w 1183194"/>
              <a:gd name="connsiteY0" fmla="*/ 1957285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1957285 h 2979681"/>
              <a:gd name="connsiteX0" fmla="*/ 0 w 1183194"/>
              <a:gd name="connsiteY0" fmla="*/ 2311071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2311071 h 2979681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91164 w 1183194"/>
              <a:gd name="connsiteY3" fmla="*/ 2979681 h 3272643"/>
              <a:gd name="connsiteX4" fmla="*/ 0 w 1183194"/>
              <a:gd name="connsiteY4" fmla="*/ 3272643 h 3272643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73021 w 1183194"/>
              <a:gd name="connsiteY3" fmla="*/ 3260895 h 3272643"/>
              <a:gd name="connsiteX4" fmla="*/ 0 w 1183194"/>
              <a:gd name="connsiteY4" fmla="*/ 3272643 h 3272643"/>
              <a:gd name="connsiteX0" fmla="*/ 0 w 1137837"/>
              <a:gd name="connsiteY0" fmla="*/ 3264202 h 3264202"/>
              <a:gd name="connsiteX1" fmla="*/ 13504 w 1137837"/>
              <a:gd name="connsiteY1" fmla="*/ 0 h 3264202"/>
              <a:gd name="connsiteX2" fmla="*/ 1137837 w 1137837"/>
              <a:gd name="connsiteY2" fmla="*/ 608416 h 3264202"/>
              <a:gd name="connsiteX3" fmla="*/ 973021 w 1137837"/>
              <a:gd name="connsiteY3" fmla="*/ 3252454 h 3264202"/>
              <a:gd name="connsiteX4" fmla="*/ 0 w 1137837"/>
              <a:gd name="connsiteY4" fmla="*/ 3264202 h 3264202"/>
              <a:gd name="connsiteX0" fmla="*/ 0 w 1137837"/>
              <a:gd name="connsiteY0" fmla="*/ 3871988 h 3871988"/>
              <a:gd name="connsiteX1" fmla="*/ 4433 w 1137837"/>
              <a:gd name="connsiteY1" fmla="*/ 0 h 3871988"/>
              <a:gd name="connsiteX2" fmla="*/ 1137837 w 1137837"/>
              <a:gd name="connsiteY2" fmla="*/ 1216202 h 3871988"/>
              <a:gd name="connsiteX3" fmla="*/ 973021 w 1137837"/>
              <a:gd name="connsiteY3" fmla="*/ 3860240 h 3871988"/>
              <a:gd name="connsiteX4" fmla="*/ 0 w 1137837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73021 w 1183194"/>
              <a:gd name="connsiteY3" fmla="*/ 3860240 h 3871988"/>
              <a:gd name="connsiteX4" fmla="*/ 0 w 1183194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57146 w 1183194"/>
              <a:gd name="connsiteY3" fmla="*/ 3857065 h 3871988"/>
              <a:gd name="connsiteX4" fmla="*/ 0 w 1183194"/>
              <a:gd name="connsiteY4" fmla="*/ 3871988 h 3871988"/>
              <a:gd name="connsiteX0" fmla="*/ 0 w 1180019"/>
              <a:gd name="connsiteY0" fmla="*/ 3881513 h 3881513"/>
              <a:gd name="connsiteX1" fmla="*/ 1258 w 1180019"/>
              <a:gd name="connsiteY1" fmla="*/ 0 h 3881513"/>
              <a:gd name="connsiteX2" fmla="*/ 1180019 w 1180019"/>
              <a:gd name="connsiteY2" fmla="*/ 735416 h 3881513"/>
              <a:gd name="connsiteX3" fmla="*/ 953971 w 1180019"/>
              <a:gd name="connsiteY3" fmla="*/ 3857065 h 3881513"/>
              <a:gd name="connsiteX4" fmla="*/ 0 w 1180019"/>
              <a:gd name="connsiteY4" fmla="*/ 3881513 h 3881513"/>
              <a:gd name="connsiteX0" fmla="*/ 2155 w 1178999"/>
              <a:gd name="connsiteY0" fmla="*/ 3856113 h 3857065"/>
              <a:gd name="connsiteX1" fmla="*/ 238 w 1178999"/>
              <a:gd name="connsiteY1" fmla="*/ 0 h 3857065"/>
              <a:gd name="connsiteX2" fmla="*/ 1178999 w 1178999"/>
              <a:gd name="connsiteY2" fmla="*/ 735416 h 3857065"/>
              <a:gd name="connsiteX3" fmla="*/ 952951 w 1178999"/>
              <a:gd name="connsiteY3" fmla="*/ 3857065 h 3857065"/>
              <a:gd name="connsiteX4" fmla="*/ 2155 w 1178999"/>
              <a:gd name="connsiteY4" fmla="*/ 3856113 h 3857065"/>
              <a:gd name="connsiteX0" fmla="*/ 2155 w 1185349"/>
              <a:gd name="connsiteY0" fmla="*/ 3856113 h 3857065"/>
              <a:gd name="connsiteX1" fmla="*/ 238 w 1185349"/>
              <a:gd name="connsiteY1" fmla="*/ 0 h 3857065"/>
              <a:gd name="connsiteX2" fmla="*/ 1185349 w 1185349"/>
              <a:gd name="connsiteY2" fmla="*/ 738591 h 3857065"/>
              <a:gd name="connsiteX3" fmla="*/ 952951 w 1185349"/>
              <a:gd name="connsiteY3" fmla="*/ 3857065 h 3857065"/>
              <a:gd name="connsiteX4" fmla="*/ 2155 w 1185349"/>
              <a:gd name="connsiteY4" fmla="*/ 3856113 h 3857065"/>
              <a:gd name="connsiteX0" fmla="*/ 2155 w 1125024"/>
              <a:gd name="connsiteY0" fmla="*/ 3856113 h 3857065"/>
              <a:gd name="connsiteX1" fmla="*/ 238 w 1125024"/>
              <a:gd name="connsiteY1" fmla="*/ 0 h 3857065"/>
              <a:gd name="connsiteX2" fmla="*/ 1125024 w 1125024"/>
              <a:gd name="connsiteY2" fmla="*/ 776691 h 3857065"/>
              <a:gd name="connsiteX3" fmla="*/ 952951 w 1125024"/>
              <a:gd name="connsiteY3" fmla="*/ 3857065 h 3857065"/>
              <a:gd name="connsiteX4" fmla="*/ 2155 w 112502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2951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6126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63415"/>
              <a:gd name="connsiteX1" fmla="*/ 238 w 1182174"/>
              <a:gd name="connsiteY1" fmla="*/ 0 h 3863415"/>
              <a:gd name="connsiteX2" fmla="*/ 1182174 w 1182174"/>
              <a:gd name="connsiteY2" fmla="*/ 735416 h 3863415"/>
              <a:gd name="connsiteX3" fmla="*/ 959301 w 1182174"/>
              <a:gd name="connsiteY3" fmla="*/ 3863415 h 3863415"/>
              <a:gd name="connsiteX4" fmla="*/ 2155 w 1182174"/>
              <a:gd name="connsiteY4" fmla="*/ 3856113 h 3863415"/>
              <a:gd name="connsiteX0" fmla="*/ 2155 w 1182174"/>
              <a:gd name="connsiteY0" fmla="*/ 3865638 h 3865638"/>
              <a:gd name="connsiteX1" fmla="*/ 238 w 1182174"/>
              <a:gd name="connsiteY1" fmla="*/ 0 h 3865638"/>
              <a:gd name="connsiteX2" fmla="*/ 1182174 w 1182174"/>
              <a:gd name="connsiteY2" fmla="*/ 735416 h 3865638"/>
              <a:gd name="connsiteX3" fmla="*/ 959301 w 1182174"/>
              <a:gd name="connsiteY3" fmla="*/ 3863415 h 3865638"/>
              <a:gd name="connsiteX4" fmla="*/ 2155 w 1182174"/>
              <a:gd name="connsiteY4" fmla="*/ 3865638 h 3865638"/>
              <a:gd name="connsiteX0" fmla="*/ 0 w 1199069"/>
              <a:gd name="connsiteY0" fmla="*/ 3859288 h 3863415"/>
              <a:gd name="connsiteX1" fmla="*/ 17133 w 1199069"/>
              <a:gd name="connsiteY1" fmla="*/ 0 h 3863415"/>
              <a:gd name="connsiteX2" fmla="*/ 1199069 w 1199069"/>
              <a:gd name="connsiteY2" fmla="*/ 735416 h 3863415"/>
              <a:gd name="connsiteX3" fmla="*/ 976196 w 1199069"/>
              <a:gd name="connsiteY3" fmla="*/ 3863415 h 3863415"/>
              <a:gd name="connsiteX4" fmla="*/ 0 w 1199069"/>
              <a:gd name="connsiteY4" fmla="*/ 3859288 h 3863415"/>
              <a:gd name="connsiteX0" fmla="*/ 0 w 1199069"/>
              <a:gd name="connsiteY0" fmla="*/ 3859288 h 3859288"/>
              <a:gd name="connsiteX1" fmla="*/ 17133 w 1199069"/>
              <a:gd name="connsiteY1" fmla="*/ 0 h 3859288"/>
              <a:gd name="connsiteX2" fmla="*/ 1199069 w 1199069"/>
              <a:gd name="connsiteY2" fmla="*/ 735416 h 3859288"/>
              <a:gd name="connsiteX3" fmla="*/ 976196 w 1199069"/>
              <a:gd name="connsiteY3" fmla="*/ 3857065 h 3859288"/>
              <a:gd name="connsiteX4" fmla="*/ 0 w 1199069"/>
              <a:gd name="connsiteY4" fmla="*/ 3859288 h 3859288"/>
              <a:gd name="connsiteX0" fmla="*/ 0 w 1199069"/>
              <a:gd name="connsiteY0" fmla="*/ 3859288 h 3860240"/>
              <a:gd name="connsiteX1" fmla="*/ 17133 w 1199069"/>
              <a:gd name="connsiteY1" fmla="*/ 0 h 3860240"/>
              <a:gd name="connsiteX2" fmla="*/ 1199069 w 1199069"/>
              <a:gd name="connsiteY2" fmla="*/ 735416 h 3860240"/>
              <a:gd name="connsiteX3" fmla="*/ 976196 w 1199069"/>
              <a:gd name="connsiteY3" fmla="*/ 3860240 h 3860240"/>
              <a:gd name="connsiteX4" fmla="*/ 0 w 1199069"/>
              <a:gd name="connsiteY4" fmla="*/ 3859288 h 38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9069" h="3860240">
                <a:moveTo>
                  <a:pt x="0" y="3859288"/>
                </a:moveTo>
                <a:cubicBezTo>
                  <a:pt x="2117" y="3256244"/>
                  <a:pt x="15721" y="2278605"/>
                  <a:pt x="17133" y="0"/>
                </a:cubicBezTo>
                <a:lnTo>
                  <a:pt x="1199069" y="735416"/>
                </a:lnTo>
                <a:lnTo>
                  <a:pt x="976196" y="3860240"/>
                </a:lnTo>
                <a:lnTo>
                  <a:pt x="0" y="3859288"/>
                </a:lnTo>
                <a:close/>
              </a:path>
            </a:pathLst>
          </a:custGeom>
          <a:noFill/>
        </p:spPr>
        <p:txBody>
          <a:bodyPr rIns="182880" anchor="t">
            <a:normAutofit/>
          </a:bodyPr>
          <a:lstStyle>
            <a:lvl1pPr marL="0" indent="0" algn="l">
              <a:buNone/>
              <a:defRPr sz="1200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endParaRPr lang="en-US" dirty="0"/>
          </a:p>
        </p:txBody>
      </p:sp>
      <p:sp>
        <p:nvSpPr>
          <p:cNvPr id="20" name="Marcador de contenido 8"/>
          <p:cNvSpPr>
            <a:spLocks noGrp="1"/>
          </p:cNvSpPr>
          <p:nvPr>
            <p:ph sz="quarter" idx="20"/>
          </p:nvPr>
        </p:nvSpPr>
        <p:spPr>
          <a:xfrm>
            <a:off x="2633741" y="1319001"/>
            <a:ext cx="4352472" cy="4525963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9729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7DC55-A2BF-DA4B-88AB-2BE2D246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292" y="1122363"/>
            <a:ext cx="815570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25E188-D89E-0D4E-A4CD-1D256D873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2292" y="3602038"/>
            <a:ext cx="815570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015171-8B24-5A4A-95B3-D8ABEF6C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076E-FBFF-A44B-BE1D-214BC100B593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27A81A-9954-7346-B464-0A991AD9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4C3376-B28B-8649-A3C1-9AA1AFA2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906A-BF79-2243-84A7-3F4CFEA383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295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E0B9D-652B-BD40-8D4E-F5ADE8354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29E6B-F715-C54A-B6D8-1F4F1EB06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516EBE-ADE6-1F48-9D48-749A3878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076E-FBFF-A44B-BE1D-214BC100B593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9A04AD-25FB-6E47-AB4A-1DD5B86B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74FDE0-D326-8C41-B84F-A0C9C5F6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906A-BF79-2243-84A7-3F4CFEA383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632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CBE3D-5BAC-B949-BCE8-C9096FC7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757" y="435123"/>
            <a:ext cx="869969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DE2D61-1645-CB4B-AD02-9A393300D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47757" y="3508811"/>
            <a:ext cx="869969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21E85C-21EE-F34C-B1FE-03470511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076E-FBFF-A44B-BE1D-214BC100B593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2A7B52-C9A4-C64D-B0FF-AB7676FF7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630478-0B2D-A642-A2FC-0785111DF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906A-BF79-2243-84A7-3F4CFEA383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057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5C35E-1684-5D4E-AE71-BCA6BD44A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757" y="365128"/>
            <a:ext cx="8706043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D78587-C120-0540-9274-168556D23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47757" y="1825625"/>
            <a:ext cx="4125576" cy="4351338"/>
          </a:xfrm>
        </p:spPr>
        <p:txBody>
          <a:bodyPr/>
          <a:lstStyle/>
          <a:p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AF77DD-AD83-694F-9DC9-1477462D5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78255" y="1825625"/>
            <a:ext cx="4075544" cy="4351338"/>
          </a:xfrm>
        </p:spPr>
        <p:txBody>
          <a:bodyPr/>
          <a:lstStyle/>
          <a:p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369BF3-3CBD-4E4D-A531-E28051893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076E-FBFF-A44B-BE1D-214BC100B593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348FFC-E1E8-6E4F-88D2-59CFF4FB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E1BD2B-19EA-9545-B5C6-C394EB81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906A-BF79-2243-84A7-3F4CFEA383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3511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54E8B3-51EE-994F-91E1-94BF24CBB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076E-FBFF-A44B-BE1D-214BC100B593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786FBA-F703-204A-A947-2A07BD25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B0657B-B5FE-CA44-8D1C-3D36060B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906A-BF79-2243-84A7-3F4CFEA383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29392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575" y="500062"/>
            <a:ext cx="969645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50" y="1825625"/>
            <a:ext cx="96964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8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860" y="350838"/>
            <a:ext cx="9533389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1859" y="1811338"/>
            <a:ext cx="4706225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19025" y="1811338"/>
            <a:ext cx="4706225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0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25" y="365125"/>
            <a:ext cx="4743450" cy="19732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625" y="2338388"/>
            <a:ext cx="4743450" cy="38512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89DA583E-8AF4-E7FF-60EF-AABEEAE2EB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0750" y="365125"/>
            <a:ext cx="4743450" cy="5824538"/>
          </a:xfrm>
        </p:spPr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09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arcador de fecha 24"/>
          <p:cNvSpPr>
            <a:spLocks noGrp="1"/>
          </p:cNvSpPr>
          <p:nvPr>
            <p:ph type="dt" sz="half" idx="15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0CE52BA-9513-7846-BC4C-C22C60DF7322}" type="datetimeFigureOut">
              <a:rPr lang="es-ES" smtClean="0"/>
              <a:pPr/>
              <a:t>24/03/2025</a:t>
            </a:fld>
            <a:endParaRPr lang="es-ES" dirty="0"/>
          </a:p>
        </p:txBody>
      </p:sp>
      <p:sp>
        <p:nvSpPr>
          <p:cNvPr id="26" name="Marcador de pie de página 2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Marcador de número de diapositiva 26"/>
          <p:cNvSpPr>
            <a:spLocks noGrp="1"/>
          </p:cNvSpPr>
          <p:nvPr>
            <p:ph type="sldNum" sz="quarter" idx="17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39EFDD2-09CE-414A-A648-F01749D41BE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2" name="Rectángulo 31"/>
          <p:cNvSpPr/>
          <p:nvPr userDrawn="1"/>
        </p:nvSpPr>
        <p:spPr>
          <a:xfrm>
            <a:off x="0" y="0"/>
            <a:ext cx="12192000" cy="68635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6" name="Rectángulo 2"/>
          <p:cNvSpPr/>
          <p:nvPr userDrawn="1"/>
        </p:nvSpPr>
        <p:spPr>
          <a:xfrm>
            <a:off x="8289985" y="1"/>
            <a:ext cx="3902014" cy="5763651"/>
          </a:xfrm>
          <a:custGeom>
            <a:avLst/>
            <a:gdLst>
              <a:gd name="connsiteX0" fmla="*/ 0 w 3036690"/>
              <a:gd name="connsiteY0" fmla="*/ 0 h 3955560"/>
              <a:gd name="connsiteX1" fmla="*/ 3036690 w 3036690"/>
              <a:gd name="connsiteY1" fmla="*/ 0 h 3955560"/>
              <a:gd name="connsiteX2" fmla="*/ 3036690 w 3036690"/>
              <a:gd name="connsiteY2" fmla="*/ 3955560 h 3955560"/>
              <a:gd name="connsiteX3" fmla="*/ 0 w 3036690"/>
              <a:gd name="connsiteY3" fmla="*/ 3955560 h 3955560"/>
              <a:gd name="connsiteX4" fmla="*/ 0 w 3036690"/>
              <a:gd name="connsiteY4" fmla="*/ 0 h 3955560"/>
              <a:gd name="connsiteX0" fmla="*/ 814308 w 3850998"/>
              <a:gd name="connsiteY0" fmla="*/ 0 h 5768524"/>
              <a:gd name="connsiteX1" fmla="*/ 3850998 w 3850998"/>
              <a:gd name="connsiteY1" fmla="*/ 0 h 5768524"/>
              <a:gd name="connsiteX2" fmla="*/ 3850998 w 3850998"/>
              <a:gd name="connsiteY2" fmla="*/ 3955560 h 5768524"/>
              <a:gd name="connsiteX3" fmla="*/ 0 w 3850998"/>
              <a:gd name="connsiteY3" fmla="*/ 5768524 h 5768524"/>
              <a:gd name="connsiteX4" fmla="*/ 814308 w 3850998"/>
              <a:gd name="connsiteY4" fmla="*/ 0 h 5768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0998" h="5768524">
                <a:moveTo>
                  <a:pt x="814308" y="0"/>
                </a:moveTo>
                <a:lnTo>
                  <a:pt x="3850998" y="0"/>
                </a:lnTo>
                <a:lnTo>
                  <a:pt x="3850998" y="3955560"/>
                </a:lnTo>
                <a:lnTo>
                  <a:pt x="0" y="5768524"/>
                </a:lnTo>
                <a:lnTo>
                  <a:pt x="814308" y="0"/>
                </a:lnTo>
                <a:close/>
              </a:path>
            </a:pathLst>
          </a:custGeom>
          <a:solidFill>
            <a:srgbClr val="4A77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solidFill>
                <a:srgbClr val="4A7729"/>
              </a:solidFill>
            </a:endParaRP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-6119" y="-989"/>
            <a:ext cx="12198646" cy="6869011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6071251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77637 h 6877637"/>
              <a:gd name="connsiteX1" fmla="*/ 4235 w 9149933"/>
              <a:gd name="connsiteY1" fmla="*/ 16423 h 6877637"/>
              <a:gd name="connsiteX2" fmla="*/ 6703752 w 9149933"/>
              <a:gd name="connsiteY2" fmla="*/ 0 h 6877637"/>
              <a:gd name="connsiteX3" fmla="*/ 6071251 w 9149933"/>
              <a:gd name="connsiteY3" fmla="*/ 5775033 h 6877637"/>
              <a:gd name="connsiteX4" fmla="*/ 9149933 w 9149933"/>
              <a:gd name="connsiteY4" fmla="*/ 3964936 h 6877637"/>
              <a:gd name="connsiteX5" fmla="*/ 9148042 w 9149933"/>
              <a:gd name="connsiteY5" fmla="*/ 6872078 h 6877637"/>
              <a:gd name="connsiteX6" fmla="*/ 0 w 9149933"/>
              <a:gd name="connsiteY6" fmla="*/ 6877637 h 6877637"/>
              <a:gd name="connsiteX0" fmla="*/ 0 w 9148588"/>
              <a:gd name="connsiteY0" fmla="*/ 6877637 h 6877637"/>
              <a:gd name="connsiteX1" fmla="*/ 4235 w 9148588"/>
              <a:gd name="connsiteY1" fmla="*/ 16423 h 6877637"/>
              <a:gd name="connsiteX2" fmla="*/ 6703752 w 9148588"/>
              <a:gd name="connsiteY2" fmla="*/ 0 h 6877637"/>
              <a:gd name="connsiteX3" fmla="*/ 6071251 w 9148588"/>
              <a:gd name="connsiteY3" fmla="*/ 5775033 h 6877637"/>
              <a:gd name="connsiteX4" fmla="*/ 9136993 w 9148588"/>
              <a:gd name="connsiteY4" fmla="*/ 3973563 h 6877637"/>
              <a:gd name="connsiteX5" fmla="*/ 9148042 w 9148588"/>
              <a:gd name="connsiteY5" fmla="*/ 6872078 h 6877637"/>
              <a:gd name="connsiteX6" fmla="*/ 0 w 9148588"/>
              <a:gd name="connsiteY6" fmla="*/ 6877637 h 6877637"/>
              <a:gd name="connsiteX0" fmla="*/ 0 w 9148588"/>
              <a:gd name="connsiteY0" fmla="*/ 6877637 h 6877637"/>
              <a:gd name="connsiteX1" fmla="*/ 4235 w 9148588"/>
              <a:gd name="connsiteY1" fmla="*/ 16423 h 6877637"/>
              <a:gd name="connsiteX2" fmla="*/ 6703752 w 9148588"/>
              <a:gd name="connsiteY2" fmla="*/ 0 h 6877637"/>
              <a:gd name="connsiteX3" fmla="*/ 6071251 w 9148588"/>
              <a:gd name="connsiteY3" fmla="*/ 5775033 h 6877637"/>
              <a:gd name="connsiteX4" fmla="*/ 9136993 w 9148588"/>
              <a:gd name="connsiteY4" fmla="*/ 3973563 h 6877637"/>
              <a:gd name="connsiteX5" fmla="*/ 9148042 w 9148588"/>
              <a:gd name="connsiteY5" fmla="*/ 6872078 h 6877637"/>
              <a:gd name="connsiteX6" fmla="*/ 0 w 9148588"/>
              <a:gd name="connsiteY6" fmla="*/ 6877637 h 6877637"/>
              <a:gd name="connsiteX0" fmla="*/ 0 w 9148588"/>
              <a:gd name="connsiteY0" fmla="*/ 6877637 h 6877637"/>
              <a:gd name="connsiteX1" fmla="*/ 4235 w 9148588"/>
              <a:gd name="connsiteY1" fmla="*/ 16423 h 6877637"/>
              <a:gd name="connsiteX2" fmla="*/ 6703752 w 9148588"/>
              <a:gd name="connsiteY2" fmla="*/ 0 h 6877637"/>
              <a:gd name="connsiteX3" fmla="*/ 6071251 w 9148588"/>
              <a:gd name="connsiteY3" fmla="*/ 5775033 h 6877637"/>
              <a:gd name="connsiteX4" fmla="*/ 9136993 w 9148588"/>
              <a:gd name="connsiteY4" fmla="*/ 3973563 h 6877637"/>
              <a:gd name="connsiteX5" fmla="*/ 9148042 w 9148588"/>
              <a:gd name="connsiteY5" fmla="*/ 6872078 h 6877637"/>
              <a:gd name="connsiteX6" fmla="*/ 0 w 9148588"/>
              <a:gd name="connsiteY6" fmla="*/ 6877637 h 6877637"/>
              <a:gd name="connsiteX0" fmla="*/ 0 w 9148588"/>
              <a:gd name="connsiteY0" fmla="*/ 6869011 h 6869011"/>
              <a:gd name="connsiteX1" fmla="*/ 4235 w 9148588"/>
              <a:gd name="connsiteY1" fmla="*/ 7797 h 6869011"/>
              <a:gd name="connsiteX2" fmla="*/ 6846087 w 9148588"/>
              <a:gd name="connsiteY2" fmla="*/ 0 h 6869011"/>
              <a:gd name="connsiteX3" fmla="*/ 6071251 w 9148588"/>
              <a:gd name="connsiteY3" fmla="*/ 5766407 h 6869011"/>
              <a:gd name="connsiteX4" fmla="*/ 9136993 w 9148588"/>
              <a:gd name="connsiteY4" fmla="*/ 3964937 h 6869011"/>
              <a:gd name="connsiteX5" fmla="*/ 9148042 w 9148588"/>
              <a:gd name="connsiteY5" fmla="*/ 6863452 h 6869011"/>
              <a:gd name="connsiteX6" fmla="*/ 0 w 9148588"/>
              <a:gd name="connsiteY6" fmla="*/ 6869011 h 6869011"/>
              <a:gd name="connsiteX0" fmla="*/ 0 w 9148588"/>
              <a:gd name="connsiteY0" fmla="*/ 6869011 h 6869011"/>
              <a:gd name="connsiteX1" fmla="*/ 4235 w 9148588"/>
              <a:gd name="connsiteY1" fmla="*/ 7797 h 6869011"/>
              <a:gd name="connsiteX2" fmla="*/ 6846087 w 9148588"/>
              <a:gd name="connsiteY2" fmla="*/ 0 h 6869011"/>
              <a:gd name="connsiteX3" fmla="*/ 6226527 w 9148588"/>
              <a:gd name="connsiteY3" fmla="*/ 5766407 h 6869011"/>
              <a:gd name="connsiteX4" fmla="*/ 9136993 w 9148588"/>
              <a:gd name="connsiteY4" fmla="*/ 3964937 h 6869011"/>
              <a:gd name="connsiteX5" fmla="*/ 9148042 w 9148588"/>
              <a:gd name="connsiteY5" fmla="*/ 6863452 h 6869011"/>
              <a:gd name="connsiteX6" fmla="*/ 0 w 9148588"/>
              <a:gd name="connsiteY6" fmla="*/ 6869011 h 6869011"/>
              <a:gd name="connsiteX0" fmla="*/ 0 w 9148588"/>
              <a:gd name="connsiteY0" fmla="*/ 6869011 h 6869011"/>
              <a:gd name="connsiteX1" fmla="*/ 4235 w 9148588"/>
              <a:gd name="connsiteY1" fmla="*/ 7797 h 6869011"/>
              <a:gd name="connsiteX2" fmla="*/ 6846087 w 9148588"/>
              <a:gd name="connsiteY2" fmla="*/ 0 h 6869011"/>
              <a:gd name="connsiteX3" fmla="*/ 6226527 w 9148588"/>
              <a:gd name="connsiteY3" fmla="*/ 5766407 h 6869011"/>
              <a:gd name="connsiteX4" fmla="*/ 9136993 w 9148588"/>
              <a:gd name="connsiteY4" fmla="*/ 3964937 h 6869011"/>
              <a:gd name="connsiteX5" fmla="*/ 9148042 w 9148588"/>
              <a:gd name="connsiteY5" fmla="*/ 6863452 h 6869011"/>
              <a:gd name="connsiteX6" fmla="*/ 0 w 9148588"/>
              <a:gd name="connsiteY6" fmla="*/ 6869011 h 6869011"/>
              <a:gd name="connsiteX0" fmla="*/ 0 w 9148588"/>
              <a:gd name="connsiteY0" fmla="*/ 6869011 h 6869011"/>
              <a:gd name="connsiteX1" fmla="*/ 4235 w 9148588"/>
              <a:gd name="connsiteY1" fmla="*/ 7797 h 6869011"/>
              <a:gd name="connsiteX2" fmla="*/ 6846087 w 9148588"/>
              <a:gd name="connsiteY2" fmla="*/ 0 h 6869011"/>
              <a:gd name="connsiteX3" fmla="*/ 6226527 w 9148588"/>
              <a:gd name="connsiteY3" fmla="*/ 5766407 h 6869011"/>
              <a:gd name="connsiteX4" fmla="*/ 9136993 w 9148588"/>
              <a:gd name="connsiteY4" fmla="*/ 3964937 h 6869011"/>
              <a:gd name="connsiteX5" fmla="*/ 9148042 w 9148588"/>
              <a:gd name="connsiteY5" fmla="*/ 6863452 h 6869011"/>
              <a:gd name="connsiteX6" fmla="*/ 0 w 9148588"/>
              <a:gd name="connsiteY6" fmla="*/ 6869011 h 6869011"/>
              <a:gd name="connsiteX0" fmla="*/ 0 w 9148984"/>
              <a:gd name="connsiteY0" fmla="*/ 6869011 h 6869011"/>
              <a:gd name="connsiteX1" fmla="*/ 4235 w 9148984"/>
              <a:gd name="connsiteY1" fmla="*/ 7797 h 6869011"/>
              <a:gd name="connsiteX2" fmla="*/ 6846087 w 9148984"/>
              <a:gd name="connsiteY2" fmla="*/ 0 h 6869011"/>
              <a:gd name="connsiteX3" fmla="*/ 6226527 w 9148984"/>
              <a:gd name="connsiteY3" fmla="*/ 5766407 h 6869011"/>
              <a:gd name="connsiteX4" fmla="*/ 9136993 w 9148984"/>
              <a:gd name="connsiteY4" fmla="*/ 3964937 h 6869011"/>
              <a:gd name="connsiteX5" fmla="*/ 9148042 w 9148984"/>
              <a:gd name="connsiteY5" fmla="*/ 6863452 h 6869011"/>
              <a:gd name="connsiteX6" fmla="*/ 0 w 9148984"/>
              <a:gd name="connsiteY6" fmla="*/ 6869011 h 6869011"/>
              <a:gd name="connsiteX0" fmla="*/ 0 w 9149513"/>
              <a:gd name="connsiteY0" fmla="*/ 6869011 h 6869011"/>
              <a:gd name="connsiteX1" fmla="*/ 4235 w 9149513"/>
              <a:gd name="connsiteY1" fmla="*/ 7797 h 6869011"/>
              <a:gd name="connsiteX2" fmla="*/ 6846087 w 9149513"/>
              <a:gd name="connsiteY2" fmla="*/ 0 h 6869011"/>
              <a:gd name="connsiteX3" fmla="*/ 6226527 w 9149513"/>
              <a:gd name="connsiteY3" fmla="*/ 5766407 h 6869011"/>
              <a:gd name="connsiteX4" fmla="*/ 9141756 w 9149513"/>
              <a:gd name="connsiteY4" fmla="*/ 3971287 h 6869011"/>
              <a:gd name="connsiteX5" fmla="*/ 9148042 w 9149513"/>
              <a:gd name="connsiteY5" fmla="*/ 6863452 h 6869011"/>
              <a:gd name="connsiteX6" fmla="*/ 0 w 9149513"/>
              <a:gd name="connsiteY6" fmla="*/ 6869011 h 6869011"/>
              <a:gd name="connsiteX0" fmla="*/ 0 w 9148984"/>
              <a:gd name="connsiteY0" fmla="*/ 6869011 h 6869011"/>
              <a:gd name="connsiteX1" fmla="*/ 4235 w 9148984"/>
              <a:gd name="connsiteY1" fmla="*/ 7797 h 6869011"/>
              <a:gd name="connsiteX2" fmla="*/ 6846087 w 9148984"/>
              <a:gd name="connsiteY2" fmla="*/ 0 h 6869011"/>
              <a:gd name="connsiteX3" fmla="*/ 6226527 w 9148984"/>
              <a:gd name="connsiteY3" fmla="*/ 5766407 h 6869011"/>
              <a:gd name="connsiteX4" fmla="*/ 9136993 w 9148984"/>
              <a:gd name="connsiteY4" fmla="*/ 3952237 h 6869011"/>
              <a:gd name="connsiteX5" fmla="*/ 9148042 w 9148984"/>
              <a:gd name="connsiteY5" fmla="*/ 6863452 h 6869011"/>
              <a:gd name="connsiteX6" fmla="*/ 0 w 9148984"/>
              <a:gd name="connsiteY6" fmla="*/ 6869011 h 686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8984" h="6869011">
                <a:moveTo>
                  <a:pt x="0" y="6869011"/>
                </a:moveTo>
                <a:cubicBezTo>
                  <a:pt x="1412" y="4590406"/>
                  <a:pt x="2823" y="2286402"/>
                  <a:pt x="4235" y="7797"/>
                </a:cubicBezTo>
                <a:lnTo>
                  <a:pt x="6846087" y="0"/>
                </a:lnTo>
                <a:lnTo>
                  <a:pt x="6226527" y="5766407"/>
                </a:lnTo>
                <a:cubicBezTo>
                  <a:pt x="7722893" y="4852491"/>
                  <a:pt x="7776493" y="4762638"/>
                  <a:pt x="9136993" y="3952237"/>
                </a:cubicBezTo>
                <a:cubicBezTo>
                  <a:pt x="9142561" y="5352026"/>
                  <a:pt x="9151999" y="5495413"/>
                  <a:pt x="9148042" y="6863452"/>
                </a:cubicBezTo>
                <a:lnTo>
                  <a:pt x="0" y="6869011"/>
                </a:lnTo>
                <a:close/>
              </a:path>
            </a:pathLst>
          </a:custGeom>
          <a:noFill/>
        </p:spPr>
        <p:txBody>
          <a:bodyPr rIns="182880" anchor="t"/>
          <a:lstStyle>
            <a:lvl1pPr algn="l">
              <a:defRPr b="0" i="0" baseline="0"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la </a:t>
            </a:r>
            <a:r>
              <a:rPr lang="en-US" dirty="0" err="1"/>
              <a:t>portada</a:t>
            </a:r>
            <a:endParaRPr lang="en-US" dirty="0"/>
          </a:p>
        </p:txBody>
      </p:sp>
      <p:sp>
        <p:nvSpPr>
          <p:cNvPr id="19" name="Título 16"/>
          <p:cNvSpPr>
            <a:spLocks noGrp="1"/>
          </p:cNvSpPr>
          <p:nvPr>
            <p:ph type="title"/>
          </p:nvPr>
        </p:nvSpPr>
        <p:spPr>
          <a:xfrm>
            <a:off x="8842075" y="2006285"/>
            <a:ext cx="2991987" cy="1293417"/>
          </a:xfrm>
        </p:spPr>
        <p:txBody>
          <a:bodyPr anchor="b">
            <a:normAutofit/>
          </a:bodyPr>
          <a:lstStyle>
            <a:lvl1pPr algn="r">
              <a:lnSpc>
                <a:spcPct val="90000"/>
              </a:lnSpc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2565" y="3309314"/>
            <a:ext cx="1725323" cy="91440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BBA2071-8533-7142-BC4E-47D54BF11F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88724" y="42629"/>
            <a:ext cx="2845338" cy="181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1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fras y Tex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-29293" y="2501100"/>
            <a:ext cx="1598759" cy="386024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9149933 w 9149933"/>
              <a:gd name="connsiteY3" fmla="*/ 3948513 h 6861214"/>
              <a:gd name="connsiteX4" fmla="*/ 9148042 w 9149933"/>
              <a:gd name="connsiteY4" fmla="*/ 6855655 h 6861214"/>
              <a:gd name="connsiteX5" fmla="*/ 0 w 9149933"/>
              <a:gd name="connsiteY5" fmla="*/ 6861214 h 6861214"/>
              <a:gd name="connsiteX0" fmla="*/ 0 w 9148042"/>
              <a:gd name="connsiteY0" fmla="*/ 6861214 h 6861214"/>
              <a:gd name="connsiteX1" fmla="*/ 4235 w 9148042"/>
              <a:gd name="connsiteY1" fmla="*/ 0 h 6861214"/>
              <a:gd name="connsiteX2" fmla="*/ 6114999 w 9148042"/>
              <a:gd name="connsiteY2" fmla="*/ 830 h 6861214"/>
              <a:gd name="connsiteX3" fmla="*/ 9148042 w 9148042"/>
              <a:gd name="connsiteY3" fmla="*/ 6855655 h 6861214"/>
              <a:gd name="connsiteX4" fmla="*/ 0 w 9148042"/>
              <a:gd name="connsiteY4" fmla="*/ 6861214 h 6861214"/>
              <a:gd name="connsiteX0" fmla="*/ 0 w 6114999"/>
              <a:gd name="connsiteY0" fmla="*/ 6861214 h 6861214"/>
              <a:gd name="connsiteX1" fmla="*/ 4235 w 6114999"/>
              <a:gd name="connsiteY1" fmla="*/ 0 h 6861214"/>
              <a:gd name="connsiteX2" fmla="*/ 6114999 w 6114999"/>
              <a:gd name="connsiteY2" fmla="*/ 830 h 6861214"/>
              <a:gd name="connsiteX3" fmla="*/ 999441 w 6114999"/>
              <a:gd name="connsiteY3" fmla="*/ 2915607 h 6861214"/>
              <a:gd name="connsiteX4" fmla="*/ 0 w 6114999"/>
              <a:gd name="connsiteY4" fmla="*/ 6861214 h 6861214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2095244 h 2924048"/>
              <a:gd name="connsiteX1" fmla="*/ 13505 w 1183195"/>
              <a:gd name="connsiteY1" fmla="*/ 8441 h 2924048"/>
              <a:gd name="connsiteX2" fmla="*/ 1183195 w 1183195"/>
              <a:gd name="connsiteY2" fmla="*/ 0 h 2924048"/>
              <a:gd name="connsiteX3" fmla="*/ 1008711 w 1183195"/>
              <a:gd name="connsiteY3" fmla="*/ 2924048 h 2924048"/>
              <a:gd name="connsiteX4" fmla="*/ 0 w 1183195"/>
              <a:gd name="connsiteY4" fmla="*/ 2095244 h 2924048"/>
              <a:gd name="connsiteX0" fmla="*/ 0 w 1183195"/>
              <a:gd name="connsiteY0" fmla="*/ 2095244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2095244 h 2136039"/>
              <a:gd name="connsiteX0" fmla="*/ 0 w 1183195"/>
              <a:gd name="connsiteY0" fmla="*/ 1585356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1585356 h 2136039"/>
              <a:gd name="connsiteX0" fmla="*/ 0 w 1174123"/>
              <a:gd name="connsiteY0" fmla="*/ 2655785 h 2655785"/>
              <a:gd name="connsiteX1" fmla="*/ 4433 w 1174123"/>
              <a:gd name="connsiteY1" fmla="*/ 8441 h 2655785"/>
              <a:gd name="connsiteX2" fmla="*/ 1174123 w 1174123"/>
              <a:gd name="connsiteY2" fmla="*/ 0 h 2655785"/>
              <a:gd name="connsiteX3" fmla="*/ 1027450 w 1174123"/>
              <a:gd name="connsiteY3" fmla="*/ 2136039 h 2655785"/>
              <a:gd name="connsiteX4" fmla="*/ 0 w 1174123"/>
              <a:gd name="connsiteY4" fmla="*/ 2655785 h 2655785"/>
              <a:gd name="connsiteX0" fmla="*/ 0 w 1174123"/>
              <a:gd name="connsiteY0" fmla="*/ 2655785 h 3696324"/>
              <a:gd name="connsiteX1" fmla="*/ 4433 w 1174123"/>
              <a:gd name="connsiteY1" fmla="*/ 8441 h 3696324"/>
              <a:gd name="connsiteX2" fmla="*/ 1174123 w 1174123"/>
              <a:gd name="connsiteY2" fmla="*/ 0 h 3696324"/>
              <a:gd name="connsiteX3" fmla="*/ 936736 w 1174123"/>
              <a:gd name="connsiteY3" fmla="*/ 3696324 h 3696324"/>
              <a:gd name="connsiteX4" fmla="*/ 0 w 1174123"/>
              <a:gd name="connsiteY4" fmla="*/ 2655785 h 3696324"/>
              <a:gd name="connsiteX0" fmla="*/ 0 w 1183194"/>
              <a:gd name="connsiteY0" fmla="*/ 1957285 h 3696324"/>
              <a:gd name="connsiteX1" fmla="*/ 13504 w 1183194"/>
              <a:gd name="connsiteY1" fmla="*/ 8441 h 3696324"/>
              <a:gd name="connsiteX2" fmla="*/ 1183194 w 1183194"/>
              <a:gd name="connsiteY2" fmla="*/ 0 h 3696324"/>
              <a:gd name="connsiteX3" fmla="*/ 945807 w 1183194"/>
              <a:gd name="connsiteY3" fmla="*/ 3696324 h 3696324"/>
              <a:gd name="connsiteX4" fmla="*/ 0 w 1183194"/>
              <a:gd name="connsiteY4" fmla="*/ 1957285 h 3696324"/>
              <a:gd name="connsiteX0" fmla="*/ 0 w 1183194"/>
              <a:gd name="connsiteY0" fmla="*/ 1957285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1957285 h 2979681"/>
              <a:gd name="connsiteX0" fmla="*/ 0 w 1183194"/>
              <a:gd name="connsiteY0" fmla="*/ 2311071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2311071 h 2979681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91164 w 1183194"/>
              <a:gd name="connsiteY3" fmla="*/ 2979681 h 3272643"/>
              <a:gd name="connsiteX4" fmla="*/ 0 w 1183194"/>
              <a:gd name="connsiteY4" fmla="*/ 3272643 h 3272643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73021 w 1183194"/>
              <a:gd name="connsiteY3" fmla="*/ 3260895 h 3272643"/>
              <a:gd name="connsiteX4" fmla="*/ 0 w 1183194"/>
              <a:gd name="connsiteY4" fmla="*/ 3272643 h 3272643"/>
              <a:gd name="connsiteX0" fmla="*/ 0 w 1137837"/>
              <a:gd name="connsiteY0" fmla="*/ 3264202 h 3264202"/>
              <a:gd name="connsiteX1" fmla="*/ 13504 w 1137837"/>
              <a:gd name="connsiteY1" fmla="*/ 0 h 3264202"/>
              <a:gd name="connsiteX2" fmla="*/ 1137837 w 1137837"/>
              <a:gd name="connsiteY2" fmla="*/ 608416 h 3264202"/>
              <a:gd name="connsiteX3" fmla="*/ 973021 w 1137837"/>
              <a:gd name="connsiteY3" fmla="*/ 3252454 h 3264202"/>
              <a:gd name="connsiteX4" fmla="*/ 0 w 1137837"/>
              <a:gd name="connsiteY4" fmla="*/ 3264202 h 3264202"/>
              <a:gd name="connsiteX0" fmla="*/ 0 w 1137837"/>
              <a:gd name="connsiteY0" fmla="*/ 3871988 h 3871988"/>
              <a:gd name="connsiteX1" fmla="*/ 4433 w 1137837"/>
              <a:gd name="connsiteY1" fmla="*/ 0 h 3871988"/>
              <a:gd name="connsiteX2" fmla="*/ 1137837 w 1137837"/>
              <a:gd name="connsiteY2" fmla="*/ 1216202 h 3871988"/>
              <a:gd name="connsiteX3" fmla="*/ 973021 w 1137837"/>
              <a:gd name="connsiteY3" fmla="*/ 3860240 h 3871988"/>
              <a:gd name="connsiteX4" fmla="*/ 0 w 1137837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73021 w 1183194"/>
              <a:gd name="connsiteY3" fmla="*/ 3860240 h 3871988"/>
              <a:gd name="connsiteX4" fmla="*/ 0 w 1183194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57146 w 1183194"/>
              <a:gd name="connsiteY3" fmla="*/ 3857065 h 3871988"/>
              <a:gd name="connsiteX4" fmla="*/ 0 w 1183194"/>
              <a:gd name="connsiteY4" fmla="*/ 3871988 h 3871988"/>
              <a:gd name="connsiteX0" fmla="*/ 0 w 1180019"/>
              <a:gd name="connsiteY0" fmla="*/ 3881513 h 3881513"/>
              <a:gd name="connsiteX1" fmla="*/ 1258 w 1180019"/>
              <a:gd name="connsiteY1" fmla="*/ 0 h 3881513"/>
              <a:gd name="connsiteX2" fmla="*/ 1180019 w 1180019"/>
              <a:gd name="connsiteY2" fmla="*/ 735416 h 3881513"/>
              <a:gd name="connsiteX3" fmla="*/ 953971 w 1180019"/>
              <a:gd name="connsiteY3" fmla="*/ 3857065 h 3881513"/>
              <a:gd name="connsiteX4" fmla="*/ 0 w 1180019"/>
              <a:gd name="connsiteY4" fmla="*/ 3881513 h 3881513"/>
              <a:gd name="connsiteX0" fmla="*/ 2155 w 1178999"/>
              <a:gd name="connsiteY0" fmla="*/ 3856113 h 3857065"/>
              <a:gd name="connsiteX1" fmla="*/ 238 w 1178999"/>
              <a:gd name="connsiteY1" fmla="*/ 0 h 3857065"/>
              <a:gd name="connsiteX2" fmla="*/ 1178999 w 1178999"/>
              <a:gd name="connsiteY2" fmla="*/ 735416 h 3857065"/>
              <a:gd name="connsiteX3" fmla="*/ 952951 w 1178999"/>
              <a:gd name="connsiteY3" fmla="*/ 3857065 h 3857065"/>
              <a:gd name="connsiteX4" fmla="*/ 2155 w 1178999"/>
              <a:gd name="connsiteY4" fmla="*/ 3856113 h 3857065"/>
              <a:gd name="connsiteX0" fmla="*/ 2155 w 1185349"/>
              <a:gd name="connsiteY0" fmla="*/ 3856113 h 3857065"/>
              <a:gd name="connsiteX1" fmla="*/ 238 w 1185349"/>
              <a:gd name="connsiteY1" fmla="*/ 0 h 3857065"/>
              <a:gd name="connsiteX2" fmla="*/ 1185349 w 1185349"/>
              <a:gd name="connsiteY2" fmla="*/ 738591 h 3857065"/>
              <a:gd name="connsiteX3" fmla="*/ 952951 w 1185349"/>
              <a:gd name="connsiteY3" fmla="*/ 3857065 h 3857065"/>
              <a:gd name="connsiteX4" fmla="*/ 2155 w 1185349"/>
              <a:gd name="connsiteY4" fmla="*/ 3856113 h 3857065"/>
              <a:gd name="connsiteX0" fmla="*/ 2155 w 1125024"/>
              <a:gd name="connsiteY0" fmla="*/ 3856113 h 3857065"/>
              <a:gd name="connsiteX1" fmla="*/ 238 w 1125024"/>
              <a:gd name="connsiteY1" fmla="*/ 0 h 3857065"/>
              <a:gd name="connsiteX2" fmla="*/ 1125024 w 1125024"/>
              <a:gd name="connsiteY2" fmla="*/ 776691 h 3857065"/>
              <a:gd name="connsiteX3" fmla="*/ 952951 w 1125024"/>
              <a:gd name="connsiteY3" fmla="*/ 3857065 h 3857065"/>
              <a:gd name="connsiteX4" fmla="*/ 2155 w 112502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2951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6126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63415"/>
              <a:gd name="connsiteX1" fmla="*/ 238 w 1182174"/>
              <a:gd name="connsiteY1" fmla="*/ 0 h 3863415"/>
              <a:gd name="connsiteX2" fmla="*/ 1182174 w 1182174"/>
              <a:gd name="connsiteY2" fmla="*/ 735416 h 3863415"/>
              <a:gd name="connsiteX3" fmla="*/ 959301 w 1182174"/>
              <a:gd name="connsiteY3" fmla="*/ 3863415 h 3863415"/>
              <a:gd name="connsiteX4" fmla="*/ 2155 w 1182174"/>
              <a:gd name="connsiteY4" fmla="*/ 3856113 h 3863415"/>
              <a:gd name="connsiteX0" fmla="*/ 2155 w 1182174"/>
              <a:gd name="connsiteY0" fmla="*/ 3865638 h 3865638"/>
              <a:gd name="connsiteX1" fmla="*/ 238 w 1182174"/>
              <a:gd name="connsiteY1" fmla="*/ 0 h 3865638"/>
              <a:gd name="connsiteX2" fmla="*/ 1182174 w 1182174"/>
              <a:gd name="connsiteY2" fmla="*/ 735416 h 3865638"/>
              <a:gd name="connsiteX3" fmla="*/ 959301 w 1182174"/>
              <a:gd name="connsiteY3" fmla="*/ 3863415 h 3865638"/>
              <a:gd name="connsiteX4" fmla="*/ 2155 w 1182174"/>
              <a:gd name="connsiteY4" fmla="*/ 3865638 h 3865638"/>
              <a:gd name="connsiteX0" fmla="*/ 0 w 1199069"/>
              <a:gd name="connsiteY0" fmla="*/ 3859288 h 3863415"/>
              <a:gd name="connsiteX1" fmla="*/ 17133 w 1199069"/>
              <a:gd name="connsiteY1" fmla="*/ 0 h 3863415"/>
              <a:gd name="connsiteX2" fmla="*/ 1199069 w 1199069"/>
              <a:gd name="connsiteY2" fmla="*/ 735416 h 3863415"/>
              <a:gd name="connsiteX3" fmla="*/ 976196 w 1199069"/>
              <a:gd name="connsiteY3" fmla="*/ 3863415 h 3863415"/>
              <a:gd name="connsiteX4" fmla="*/ 0 w 1199069"/>
              <a:gd name="connsiteY4" fmla="*/ 3859288 h 3863415"/>
              <a:gd name="connsiteX0" fmla="*/ 0 w 1199069"/>
              <a:gd name="connsiteY0" fmla="*/ 3859288 h 3859288"/>
              <a:gd name="connsiteX1" fmla="*/ 17133 w 1199069"/>
              <a:gd name="connsiteY1" fmla="*/ 0 h 3859288"/>
              <a:gd name="connsiteX2" fmla="*/ 1199069 w 1199069"/>
              <a:gd name="connsiteY2" fmla="*/ 735416 h 3859288"/>
              <a:gd name="connsiteX3" fmla="*/ 976196 w 1199069"/>
              <a:gd name="connsiteY3" fmla="*/ 3857065 h 3859288"/>
              <a:gd name="connsiteX4" fmla="*/ 0 w 1199069"/>
              <a:gd name="connsiteY4" fmla="*/ 3859288 h 3859288"/>
              <a:gd name="connsiteX0" fmla="*/ 0 w 1199069"/>
              <a:gd name="connsiteY0" fmla="*/ 3859288 h 3860240"/>
              <a:gd name="connsiteX1" fmla="*/ 17133 w 1199069"/>
              <a:gd name="connsiteY1" fmla="*/ 0 h 3860240"/>
              <a:gd name="connsiteX2" fmla="*/ 1199069 w 1199069"/>
              <a:gd name="connsiteY2" fmla="*/ 735416 h 3860240"/>
              <a:gd name="connsiteX3" fmla="*/ 976196 w 1199069"/>
              <a:gd name="connsiteY3" fmla="*/ 3860240 h 3860240"/>
              <a:gd name="connsiteX4" fmla="*/ 0 w 1199069"/>
              <a:gd name="connsiteY4" fmla="*/ 3859288 h 38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9069" h="3860240">
                <a:moveTo>
                  <a:pt x="0" y="3859288"/>
                </a:moveTo>
                <a:cubicBezTo>
                  <a:pt x="2117" y="3256244"/>
                  <a:pt x="15721" y="2278605"/>
                  <a:pt x="17133" y="0"/>
                </a:cubicBezTo>
                <a:lnTo>
                  <a:pt x="1199069" y="735416"/>
                </a:lnTo>
                <a:lnTo>
                  <a:pt x="976196" y="3860240"/>
                </a:lnTo>
                <a:lnTo>
                  <a:pt x="0" y="3859288"/>
                </a:lnTo>
                <a:close/>
              </a:path>
            </a:pathLst>
          </a:custGeom>
          <a:solidFill>
            <a:srgbClr val="4A7729"/>
          </a:solidFill>
        </p:spPr>
        <p:txBody>
          <a:bodyPr rIns="182880" anchor="t">
            <a:normAutofit/>
          </a:bodyPr>
          <a:lstStyle>
            <a:lvl1pPr marL="0" indent="0" algn="l">
              <a:buNone/>
              <a:defRPr sz="1200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endParaRPr lang="en-US" dirty="0"/>
          </a:p>
        </p:txBody>
      </p:sp>
      <p:sp>
        <p:nvSpPr>
          <p:cNvPr id="21" name="Marcador de pie de página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6" name="Marcador de texto 24"/>
          <p:cNvSpPr>
            <a:spLocks noGrp="1"/>
          </p:cNvSpPr>
          <p:nvPr>
            <p:ph type="body" sz="quarter" idx="18" hasCustomPrompt="1"/>
          </p:nvPr>
        </p:nvSpPr>
        <p:spPr>
          <a:xfrm>
            <a:off x="2633743" y="1447594"/>
            <a:ext cx="4269620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800" b="1" i="0">
                <a:solidFill>
                  <a:srgbClr val="009647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123.456</a:t>
            </a:r>
          </a:p>
        </p:txBody>
      </p:sp>
      <p:sp>
        <p:nvSpPr>
          <p:cNvPr id="37" name="Marcador de texto 24"/>
          <p:cNvSpPr>
            <a:spLocks noGrp="1"/>
          </p:cNvSpPr>
          <p:nvPr>
            <p:ph type="body" sz="quarter" idx="19" hasCustomPrompt="1"/>
          </p:nvPr>
        </p:nvSpPr>
        <p:spPr>
          <a:xfrm>
            <a:off x="2633743" y="1776668"/>
            <a:ext cx="4269620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2</a:t>
            </a:r>
          </a:p>
        </p:txBody>
      </p:sp>
      <p:sp>
        <p:nvSpPr>
          <p:cNvPr id="41" name="Marcador de texto 24"/>
          <p:cNvSpPr>
            <a:spLocks noGrp="1"/>
          </p:cNvSpPr>
          <p:nvPr>
            <p:ph type="body" sz="quarter" idx="22" hasCustomPrompt="1"/>
          </p:nvPr>
        </p:nvSpPr>
        <p:spPr>
          <a:xfrm>
            <a:off x="2633743" y="3933313"/>
            <a:ext cx="4269620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800" b="1" i="0">
                <a:solidFill>
                  <a:srgbClr val="009647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123.456</a:t>
            </a:r>
          </a:p>
        </p:txBody>
      </p:sp>
      <p:sp>
        <p:nvSpPr>
          <p:cNvPr id="42" name="Marcador de texto 24"/>
          <p:cNvSpPr>
            <a:spLocks noGrp="1"/>
          </p:cNvSpPr>
          <p:nvPr>
            <p:ph type="body" sz="quarter" idx="23" hasCustomPrompt="1"/>
          </p:nvPr>
        </p:nvSpPr>
        <p:spPr>
          <a:xfrm>
            <a:off x="2633743" y="4262387"/>
            <a:ext cx="4269620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2</a:t>
            </a:r>
          </a:p>
        </p:txBody>
      </p:sp>
      <p:sp>
        <p:nvSpPr>
          <p:cNvPr id="43" name="Marcador de texto 24"/>
          <p:cNvSpPr>
            <a:spLocks noGrp="1"/>
          </p:cNvSpPr>
          <p:nvPr>
            <p:ph type="body" sz="quarter" idx="24" hasCustomPrompt="1"/>
          </p:nvPr>
        </p:nvSpPr>
        <p:spPr>
          <a:xfrm>
            <a:off x="2633743" y="5011419"/>
            <a:ext cx="4269620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800" b="1" i="0">
                <a:solidFill>
                  <a:srgbClr val="009647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1</a:t>
            </a:r>
          </a:p>
        </p:txBody>
      </p:sp>
      <p:sp>
        <p:nvSpPr>
          <p:cNvPr id="44" name="Marcador de texto 24"/>
          <p:cNvSpPr>
            <a:spLocks noGrp="1"/>
          </p:cNvSpPr>
          <p:nvPr>
            <p:ph type="body" sz="quarter" idx="25" hasCustomPrompt="1"/>
          </p:nvPr>
        </p:nvSpPr>
        <p:spPr>
          <a:xfrm>
            <a:off x="2633743" y="5340493"/>
            <a:ext cx="4269620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2</a:t>
            </a:r>
          </a:p>
        </p:txBody>
      </p:sp>
      <p:sp>
        <p:nvSpPr>
          <p:cNvPr id="46" name="Marcador de texto 24"/>
          <p:cNvSpPr>
            <a:spLocks noGrp="1"/>
          </p:cNvSpPr>
          <p:nvPr>
            <p:ph type="body" sz="quarter" idx="26" hasCustomPrompt="1"/>
          </p:nvPr>
        </p:nvSpPr>
        <p:spPr>
          <a:xfrm>
            <a:off x="3262697" y="2001192"/>
            <a:ext cx="3640667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400" b="0" i="0">
                <a:solidFill>
                  <a:srgbClr val="00A4D2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12.345</a:t>
            </a:r>
          </a:p>
        </p:txBody>
      </p:sp>
      <p:sp>
        <p:nvSpPr>
          <p:cNvPr id="47" name="Marcador de texto 24"/>
          <p:cNvSpPr>
            <a:spLocks noGrp="1"/>
          </p:cNvSpPr>
          <p:nvPr>
            <p:ph type="body" sz="quarter" idx="27" hasCustomPrompt="1"/>
          </p:nvPr>
        </p:nvSpPr>
        <p:spPr>
          <a:xfrm>
            <a:off x="3262695" y="2293982"/>
            <a:ext cx="3640668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0" i="0" baseline="0">
                <a:solidFill>
                  <a:srgbClr val="9C9DA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 err="1"/>
              <a:t>Destacado nivel 4</a:t>
            </a:r>
            <a:endParaRPr lang="es-ES_tradnl" dirty="0"/>
          </a:p>
        </p:txBody>
      </p:sp>
      <p:sp>
        <p:nvSpPr>
          <p:cNvPr id="48" name="Marcador de texto 24"/>
          <p:cNvSpPr>
            <a:spLocks noGrp="1"/>
          </p:cNvSpPr>
          <p:nvPr>
            <p:ph type="body" sz="quarter" idx="28" hasCustomPrompt="1"/>
          </p:nvPr>
        </p:nvSpPr>
        <p:spPr>
          <a:xfrm>
            <a:off x="3262697" y="2642895"/>
            <a:ext cx="3640667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400" b="0" i="0">
                <a:solidFill>
                  <a:srgbClr val="00A4D2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3</a:t>
            </a:r>
          </a:p>
        </p:txBody>
      </p:sp>
      <p:sp>
        <p:nvSpPr>
          <p:cNvPr id="49" name="Marcador de texto 24"/>
          <p:cNvSpPr>
            <a:spLocks noGrp="1"/>
          </p:cNvSpPr>
          <p:nvPr>
            <p:ph type="body" sz="quarter" idx="29" hasCustomPrompt="1"/>
          </p:nvPr>
        </p:nvSpPr>
        <p:spPr>
          <a:xfrm>
            <a:off x="3262697" y="2926614"/>
            <a:ext cx="3640667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0" i="0" baseline="0">
                <a:solidFill>
                  <a:srgbClr val="9C9DA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 err="1"/>
              <a:t>Destacado nivel 4</a:t>
            </a:r>
            <a:endParaRPr lang="es-ES_tradnl" dirty="0"/>
          </a:p>
        </p:txBody>
      </p:sp>
      <p:sp>
        <p:nvSpPr>
          <p:cNvPr id="82" name="Marcador de texto 24"/>
          <p:cNvSpPr>
            <a:spLocks noGrp="1"/>
          </p:cNvSpPr>
          <p:nvPr>
            <p:ph type="body" sz="quarter" idx="30" hasCustomPrompt="1"/>
          </p:nvPr>
        </p:nvSpPr>
        <p:spPr>
          <a:xfrm>
            <a:off x="7330510" y="1447594"/>
            <a:ext cx="4269620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800" b="1" i="0" baseline="0">
                <a:solidFill>
                  <a:srgbClr val="009647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1</a:t>
            </a:r>
          </a:p>
        </p:txBody>
      </p:sp>
      <p:sp>
        <p:nvSpPr>
          <p:cNvPr id="83" name="Marcador de texto 24"/>
          <p:cNvSpPr>
            <a:spLocks noGrp="1"/>
          </p:cNvSpPr>
          <p:nvPr>
            <p:ph type="body" sz="quarter" idx="31" hasCustomPrompt="1"/>
          </p:nvPr>
        </p:nvSpPr>
        <p:spPr>
          <a:xfrm>
            <a:off x="7330510" y="1776668"/>
            <a:ext cx="4269620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2</a:t>
            </a:r>
          </a:p>
        </p:txBody>
      </p:sp>
      <p:sp>
        <p:nvSpPr>
          <p:cNvPr id="84" name="Marcador de texto 24"/>
          <p:cNvSpPr>
            <a:spLocks noGrp="1"/>
          </p:cNvSpPr>
          <p:nvPr>
            <p:ph type="body" sz="quarter" idx="32" hasCustomPrompt="1"/>
          </p:nvPr>
        </p:nvSpPr>
        <p:spPr>
          <a:xfrm>
            <a:off x="7330510" y="3933313"/>
            <a:ext cx="4269620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800" b="1" i="0">
                <a:solidFill>
                  <a:srgbClr val="009647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231.456</a:t>
            </a:r>
          </a:p>
        </p:txBody>
      </p:sp>
      <p:sp>
        <p:nvSpPr>
          <p:cNvPr id="85" name="Marcador de texto 24"/>
          <p:cNvSpPr>
            <a:spLocks noGrp="1"/>
          </p:cNvSpPr>
          <p:nvPr>
            <p:ph type="body" sz="quarter" idx="33" hasCustomPrompt="1"/>
          </p:nvPr>
        </p:nvSpPr>
        <p:spPr>
          <a:xfrm>
            <a:off x="7330510" y="4262387"/>
            <a:ext cx="4269620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2</a:t>
            </a:r>
          </a:p>
        </p:txBody>
      </p:sp>
      <p:sp>
        <p:nvSpPr>
          <p:cNvPr id="86" name="Marcador de texto 24"/>
          <p:cNvSpPr>
            <a:spLocks noGrp="1"/>
          </p:cNvSpPr>
          <p:nvPr>
            <p:ph type="body" sz="quarter" idx="34" hasCustomPrompt="1"/>
          </p:nvPr>
        </p:nvSpPr>
        <p:spPr>
          <a:xfrm>
            <a:off x="7330510" y="5011419"/>
            <a:ext cx="4269620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800" b="1" i="0">
                <a:solidFill>
                  <a:srgbClr val="009647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321.654</a:t>
            </a:r>
          </a:p>
        </p:txBody>
      </p:sp>
      <p:sp>
        <p:nvSpPr>
          <p:cNvPr id="87" name="Marcador de texto 24"/>
          <p:cNvSpPr>
            <a:spLocks noGrp="1"/>
          </p:cNvSpPr>
          <p:nvPr>
            <p:ph type="body" sz="quarter" idx="35" hasCustomPrompt="1"/>
          </p:nvPr>
        </p:nvSpPr>
        <p:spPr>
          <a:xfrm>
            <a:off x="7330510" y="5340493"/>
            <a:ext cx="4269620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Destacado nivel 2</a:t>
            </a:r>
          </a:p>
        </p:txBody>
      </p:sp>
      <p:sp>
        <p:nvSpPr>
          <p:cNvPr id="88" name="Marcador de texto 24"/>
          <p:cNvSpPr>
            <a:spLocks noGrp="1"/>
          </p:cNvSpPr>
          <p:nvPr>
            <p:ph type="body" sz="quarter" idx="36" hasCustomPrompt="1"/>
          </p:nvPr>
        </p:nvSpPr>
        <p:spPr>
          <a:xfrm>
            <a:off x="7959461" y="2001192"/>
            <a:ext cx="3640667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400" b="0" i="0">
                <a:solidFill>
                  <a:srgbClr val="00A4D2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12.345</a:t>
            </a:r>
          </a:p>
        </p:txBody>
      </p:sp>
      <p:sp>
        <p:nvSpPr>
          <p:cNvPr id="89" name="Marcador de texto 24"/>
          <p:cNvSpPr>
            <a:spLocks noGrp="1"/>
          </p:cNvSpPr>
          <p:nvPr>
            <p:ph type="body" sz="quarter" idx="37" hasCustomPrompt="1"/>
          </p:nvPr>
        </p:nvSpPr>
        <p:spPr>
          <a:xfrm>
            <a:off x="7959462" y="2293982"/>
            <a:ext cx="3640668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0" i="0" baseline="0">
                <a:solidFill>
                  <a:srgbClr val="9C9DA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 err="1"/>
              <a:t>Destacado nivel 4</a:t>
            </a:r>
            <a:endParaRPr lang="es-ES_tradnl" dirty="0"/>
          </a:p>
        </p:txBody>
      </p:sp>
      <p:sp>
        <p:nvSpPr>
          <p:cNvPr id="90" name="Marcador de texto 24"/>
          <p:cNvSpPr>
            <a:spLocks noGrp="1"/>
          </p:cNvSpPr>
          <p:nvPr>
            <p:ph type="body" sz="quarter" idx="38" hasCustomPrompt="1"/>
          </p:nvPr>
        </p:nvSpPr>
        <p:spPr>
          <a:xfrm>
            <a:off x="7959461" y="2642895"/>
            <a:ext cx="3640667" cy="398676"/>
          </a:xfrm>
        </p:spPr>
        <p:txBody>
          <a:bodyPr numCol="1" anchor="b">
            <a:normAutofit/>
          </a:bodyPr>
          <a:lstStyle>
            <a:lvl1pPr marL="0" indent="0">
              <a:buNone/>
              <a:defRPr sz="1400" b="0" i="0">
                <a:solidFill>
                  <a:srgbClr val="00A4D2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/>
              <a:t>65.321</a:t>
            </a:r>
          </a:p>
        </p:txBody>
      </p:sp>
      <p:sp>
        <p:nvSpPr>
          <p:cNvPr id="91" name="Marcador de texto 24"/>
          <p:cNvSpPr>
            <a:spLocks noGrp="1"/>
          </p:cNvSpPr>
          <p:nvPr>
            <p:ph type="body" sz="quarter" idx="39" hasCustomPrompt="1"/>
          </p:nvPr>
        </p:nvSpPr>
        <p:spPr>
          <a:xfrm>
            <a:off x="7959461" y="2926614"/>
            <a:ext cx="3640667" cy="398676"/>
          </a:xfrm>
        </p:spPr>
        <p:txBody>
          <a:bodyPr numCol="1" anchor="t">
            <a:normAutofit/>
          </a:bodyPr>
          <a:lstStyle>
            <a:lvl1pPr marL="0" indent="0">
              <a:buNone/>
              <a:defRPr sz="1200" b="0" i="0" baseline="0">
                <a:solidFill>
                  <a:srgbClr val="9C9DA0"/>
                </a:solidFill>
                <a:latin typeface="+mn-lt"/>
                <a:cs typeface="Calibri"/>
              </a:defRPr>
            </a:lvl1pPr>
            <a:lvl5pPr marL="1571400" indent="0">
              <a:buNone/>
              <a:defRPr/>
            </a:lvl5pPr>
          </a:lstStyle>
          <a:p>
            <a:pPr lvl="0"/>
            <a:r>
              <a:rPr lang="es-ES_tradnl" dirty="0" err="1"/>
              <a:t>Destacado nivel 4</a:t>
            </a:r>
            <a:endParaRPr lang="es-ES_tradnl" dirty="0"/>
          </a:p>
        </p:txBody>
      </p:sp>
      <p:sp>
        <p:nvSpPr>
          <p:cNvPr id="28" name="Título 92"/>
          <p:cNvSpPr>
            <a:spLocks noGrp="1"/>
          </p:cNvSpPr>
          <p:nvPr>
            <p:ph type="title"/>
          </p:nvPr>
        </p:nvSpPr>
        <p:spPr>
          <a:xfrm>
            <a:off x="2633745" y="338137"/>
            <a:ext cx="8966385" cy="798300"/>
          </a:xfrm>
        </p:spPr>
        <p:txBody>
          <a:bodyPr/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05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pantalla comp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pie de página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1264609" y="-6727"/>
            <a:ext cx="10935237" cy="6371694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9149933 w 9149933"/>
              <a:gd name="connsiteY3" fmla="*/ 3948513 h 6861214"/>
              <a:gd name="connsiteX4" fmla="*/ 9148042 w 9149933"/>
              <a:gd name="connsiteY4" fmla="*/ 6855655 h 6861214"/>
              <a:gd name="connsiteX5" fmla="*/ 0 w 9149933"/>
              <a:gd name="connsiteY5" fmla="*/ 6861214 h 6861214"/>
              <a:gd name="connsiteX0" fmla="*/ 0 w 9148042"/>
              <a:gd name="connsiteY0" fmla="*/ 6861214 h 6861214"/>
              <a:gd name="connsiteX1" fmla="*/ 4235 w 9148042"/>
              <a:gd name="connsiteY1" fmla="*/ 0 h 6861214"/>
              <a:gd name="connsiteX2" fmla="*/ 6114999 w 9148042"/>
              <a:gd name="connsiteY2" fmla="*/ 830 h 6861214"/>
              <a:gd name="connsiteX3" fmla="*/ 9148042 w 9148042"/>
              <a:gd name="connsiteY3" fmla="*/ 6855655 h 6861214"/>
              <a:gd name="connsiteX4" fmla="*/ 0 w 9148042"/>
              <a:gd name="connsiteY4" fmla="*/ 6861214 h 6861214"/>
              <a:gd name="connsiteX0" fmla="*/ 0 w 9153928"/>
              <a:gd name="connsiteY0" fmla="*/ 6869456 h 6869456"/>
              <a:gd name="connsiteX1" fmla="*/ 4235 w 9153928"/>
              <a:gd name="connsiteY1" fmla="*/ 8242 h 6869456"/>
              <a:gd name="connsiteX2" fmla="*/ 9153928 w 9153928"/>
              <a:gd name="connsiteY2" fmla="*/ 0 h 6869456"/>
              <a:gd name="connsiteX3" fmla="*/ 9148042 w 9153928"/>
              <a:gd name="connsiteY3" fmla="*/ 6863897 h 6869456"/>
              <a:gd name="connsiteX4" fmla="*/ 0 w 9153928"/>
              <a:gd name="connsiteY4" fmla="*/ 6869456 h 6869456"/>
              <a:gd name="connsiteX0" fmla="*/ 0 w 9153928"/>
              <a:gd name="connsiteY0" fmla="*/ 6869456 h 6869456"/>
              <a:gd name="connsiteX1" fmla="*/ 4235 w 9153928"/>
              <a:gd name="connsiteY1" fmla="*/ 8242 h 6869456"/>
              <a:gd name="connsiteX2" fmla="*/ 9153928 w 9153928"/>
              <a:gd name="connsiteY2" fmla="*/ 0 h 6869456"/>
              <a:gd name="connsiteX3" fmla="*/ 9148042 w 9153928"/>
              <a:gd name="connsiteY3" fmla="*/ 6863897 h 6869456"/>
              <a:gd name="connsiteX4" fmla="*/ 0 w 9153928"/>
              <a:gd name="connsiteY4" fmla="*/ 6869456 h 6869456"/>
              <a:gd name="connsiteX0" fmla="*/ 0 w 9153928"/>
              <a:gd name="connsiteY0" fmla="*/ 6869456 h 6869456"/>
              <a:gd name="connsiteX1" fmla="*/ 1401235 w 9153928"/>
              <a:gd name="connsiteY1" fmla="*/ 8242 h 6869456"/>
              <a:gd name="connsiteX2" fmla="*/ 9153928 w 9153928"/>
              <a:gd name="connsiteY2" fmla="*/ 0 h 6869456"/>
              <a:gd name="connsiteX3" fmla="*/ 9148042 w 9153928"/>
              <a:gd name="connsiteY3" fmla="*/ 6863897 h 6869456"/>
              <a:gd name="connsiteX4" fmla="*/ 0 w 9153928"/>
              <a:gd name="connsiteY4" fmla="*/ 6869456 h 6869456"/>
              <a:gd name="connsiteX0" fmla="*/ 0 w 8201428"/>
              <a:gd name="connsiteY0" fmla="*/ 6361456 h 6863897"/>
              <a:gd name="connsiteX1" fmla="*/ 448735 w 8201428"/>
              <a:gd name="connsiteY1" fmla="*/ 8242 h 6863897"/>
              <a:gd name="connsiteX2" fmla="*/ 8201428 w 8201428"/>
              <a:gd name="connsiteY2" fmla="*/ 0 h 6863897"/>
              <a:gd name="connsiteX3" fmla="*/ 8195542 w 8201428"/>
              <a:gd name="connsiteY3" fmla="*/ 6863897 h 6863897"/>
              <a:gd name="connsiteX4" fmla="*/ 0 w 8201428"/>
              <a:gd name="connsiteY4" fmla="*/ 6361456 h 6863897"/>
              <a:gd name="connsiteX0" fmla="*/ 0 w 8201428"/>
              <a:gd name="connsiteY0" fmla="*/ 6361456 h 6374040"/>
              <a:gd name="connsiteX1" fmla="*/ 448735 w 8201428"/>
              <a:gd name="connsiteY1" fmla="*/ 8242 h 6374040"/>
              <a:gd name="connsiteX2" fmla="*/ 8201428 w 8201428"/>
              <a:gd name="connsiteY2" fmla="*/ 0 h 6374040"/>
              <a:gd name="connsiteX3" fmla="*/ 8186471 w 8201428"/>
              <a:gd name="connsiteY3" fmla="*/ 6374040 h 6374040"/>
              <a:gd name="connsiteX4" fmla="*/ 0 w 8201428"/>
              <a:gd name="connsiteY4" fmla="*/ 6361456 h 6374040"/>
              <a:gd name="connsiteX0" fmla="*/ 0 w 8201428"/>
              <a:gd name="connsiteY0" fmla="*/ 6361456 h 6374040"/>
              <a:gd name="connsiteX1" fmla="*/ 448735 w 8201428"/>
              <a:gd name="connsiteY1" fmla="*/ 8242 h 6374040"/>
              <a:gd name="connsiteX2" fmla="*/ 8201428 w 8201428"/>
              <a:gd name="connsiteY2" fmla="*/ 0 h 6374040"/>
              <a:gd name="connsiteX3" fmla="*/ 8186471 w 8201428"/>
              <a:gd name="connsiteY3" fmla="*/ 6374040 h 6374040"/>
              <a:gd name="connsiteX4" fmla="*/ 0 w 8201428"/>
              <a:gd name="connsiteY4" fmla="*/ 6361456 h 6374040"/>
              <a:gd name="connsiteX0" fmla="*/ 0 w 8201428"/>
              <a:gd name="connsiteY0" fmla="*/ 6361456 h 6374040"/>
              <a:gd name="connsiteX1" fmla="*/ 448735 w 8201428"/>
              <a:gd name="connsiteY1" fmla="*/ 8242 h 6374040"/>
              <a:gd name="connsiteX2" fmla="*/ 8201428 w 8201428"/>
              <a:gd name="connsiteY2" fmla="*/ 0 h 6374040"/>
              <a:gd name="connsiteX3" fmla="*/ 8186471 w 8201428"/>
              <a:gd name="connsiteY3" fmla="*/ 6374040 h 6374040"/>
              <a:gd name="connsiteX4" fmla="*/ 0 w 8201428"/>
              <a:gd name="connsiteY4" fmla="*/ 6361456 h 6374040"/>
              <a:gd name="connsiteX0" fmla="*/ 0 w 8201428"/>
              <a:gd name="connsiteY0" fmla="*/ 6362285 h 6374869"/>
              <a:gd name="connsiteX1" fmla="*/ 884164 w 8201428"/>
              <a:gd name="connsiteY1" fmla="*/ 0 h 6374869"/>
              <a:gd name="connsiteX2" fmla="*/ 8201428 w 8201428"/>
              <a:gd name="connsiteY2" fmla="*/ 829 h 6374869"/>
              <a:gd name="connsiteX3" fmla="*/ 8186471 w 8201428"/>
              <a:gd name="connsiteY3" fmla="*/ 6374869 h 6374869"/>
              <a:gd name="connsiteX4" fmla="*/ 0 w 8201428"/>
              <a:gd name="connsiteY4" fmla="*/ 6362285 h 6374869"/>
              <a:gd name="connsiteX0" fmla="*/ 0 w 8201428"/>
              <a:gd name="connsiteY0" fmla="*/ 6362285 h 6374869"/>
              <a:gd name="connsiteX1" fmla="*/ 466878 w 8201428"/>
              <a:gd name="connsiteY1" fmla="*/ 0 h 6374869"/>
              <a:gd name="connsiteX2" fmla="*/ 8201428 w 8201428"/>
              <a:gd name="connsiteY2" fmla="*/ 829 h 6374869"/>
              <a:gd name="connsiteX3" fmla="*/ 8186471 w 8201428"/>
              <a:gd name="connsiteY3" fmla="*/ 6374869 h 6374869"/>
              <a:gd name="connsiteX4" fmla="*/ 0 w 8201428"/>
              <a:gd name="connsiteY4" fmla="*/ 6362285 h 6374869"/>
              <a:gd name="connsiteX0" fmla="*/ 0 w 8201428"/>
              <a:gd name="connsiteY0" fmla="*/ 6362285 h 6371694"/>
              <a:gd name="connsiteX1" fmla="*/ 466878 w 8201428"/>
              <a:gd name="connsiteY1" fmla="*/ 0 h 6371694"/>
              <a:gd name="connsiteX2" fmla="*/ 8201428 w 8201428"/>
              <a:gd name="connsiteY2" fmla="*/ 829 h 6371694"/>
              <a:gd name="connsiteX3" fmla="*/ 8195996 w 8201428"/>
              <a:gd name="connsiteY3" fmla="*/ 6371694 h 6371694"/>
              <a:gd name="connsiteX4" fmla="*/ 0 w 8201428"/>
              <a:gd name="connsiteY4" fmla="*/ 6362285 h 637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1428" h="6371694">
                <a:moveTo>
                  <a:pt x="0" y="6362285"/>
                </a:moveTo>
                <a:lnTo>
                  <a:pt x="466878" y="0"/>
                </a:lnTo>
                <a:lnTo>
                  <a:pt x="8201428" y="829"/>
                </a:lnTo>
                <a:cubicBezTo>
                  <a:pt x="8196442" y="2125509"/>
                  <a:pt x="8200982" y="4247014"/>
                  <a:pt x="8195996" y="6371694"/>
                </a:cubicBezTo>
                <a:lnTo>
                  <a:pt x="0" y="6362285"/>
                </a:lnTo>
                <a:close/>
              </a:path>
            </a:pathLst>
          </a:custGeom>
          <a:noFill/>
        </p:spPr>
        <p:txBody>
          <a:bodyPr rIns="182880" anchor="t"/>
          <a:lstStyle>
            <a:lvl1pPr marL="171450" indent="-171450" algn="ctr">
              <a:buFont typeface="Arial"/>
              <a:buChar char="•"/>
              <a:defRPr b="0" i="0" baseline="0"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r>
              <a:rPr lang="en-US" dirty="0"/>
              <a:t> al </a:t>
            </a:r>
            <a:r>
              <a:rPr lang="en-US" dirty="0" err="1"/>
              <a:t>ancho</a:t>
            </a:r>
            <a:r>
              <a:rPr lang="en-US" dirty="0"/>
              <a:t> de </a:t>
            </a:r>
            <a:r>
              <a:rPr lang="en-US" dirty="0" err="1"/>
              <a:t>página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8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">
    <p:bg>
      <p:bgPr>
        <a:solidFill>
          <a:srgbClr val="5A7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0" name="Rectángulo 9"/>
          <p:cNvSpPr/>
          <p:nvPr userDrawn="1"/>
        </p:nvSpPr>
        <p:spPr>
          <a:xfrm>
            <a:off x="0" y="0"/>
            <a:ext cx="12192000" cy="6356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19" name="Título 17"/>
          <p:cNvSpPr>
            <a:spLocks noGrp="1"/>
          </p:cNvSpPr>
          <p:nvPr>
            <p:ph type="title" hasCustomPrompt="1"/>
          </p:nvPr>
        </p:nvSpPr>
        <p:spPr>
          <a:xfrm>
            <a:off x="2633744" y="1342168"/>
            <a:ext cx="3755179" cy="180272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000" b="0" baseline="0">
                <a:solidFill>
                  <a:schemeClr val="bg1"/>
                </a:solidFill>
              </a:defRPr>
            </a:lvl1pPr>
          </a:lstStyle>
          <a:p>
            <a:r>
              <a:rPr lang="es-ES_tradnl" dirty="0"/>
              <a:t>Clic para editar título de portadilla</a:t>
            </a:r>
            <a:endParaRPr lang="es-ES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2633745" y="3302454"/>
            <a:ext cx="3522737" cy="175940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6349395" y="-7547"/>
            <a:ext cx="5857004" cy="6371444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9149933 w 9149933"/>
              <a:gd name="connsiteY3" fmla="*/ 3948513 h 6861214"/>
              <a:gd name="connsiteX4" fmla="*/ 9148042 w 9149933"/>
              <a:gd name="connsiteY4" fmla="*/ 6855655 h 6861214"/>
              <a:gd name="connsiteX5" fmla="*/ 0 w 9149933"/>
              <a:gd name="connsiteY5" fmla="*/ 6861214 h 6861214"/>
              <a:gd name="connsiteX0" fmla="*/ 0 w 9148042"/>
              <a:gd name="connsiteY0" fmla="*/ 6861214 h 6861214"/>
              <a:gd name="connsiteX1" fmla="*/ 4235 w 9148042"/>
              <a:gd name="connsiteY1" fmla="*/ 0 h 6861214"/>
              <a:gd name="connsiteX2" fmla="*/ 6114999 w 9148042"/>
              <a:gd name="connsiteY2" fmla="*/ 830 h 6861214"/>
              <a:gd name="connsiteX3" fmla="*/ 9148042 w 9148042"/>
              <a:gd name="connsiteY3" fmla="*/ 6855655 h 6861214"/>
              <a:gd name="connsiteX4" fmla="*/ 0 w 9148042"/>
              <a:gd name="connsiteY4" fmla="*/ 6861214 h 6861214"/>
              <a:gd name="connsiteX0" fmla="*/ 0 w 6114999"/>
              <a:gd name="connsiteY0" fmla="*/ 6861214 h 6861214"/>
              <a:gd name="connsiteX1" fmla="*/ 4235 w 6114999"/>
              <a:gd name="connsiteY1" fmla="*/ 0 h 6861214"/>
              <a:gd name="connsiteX2" fmla="*/ 6114999 w 6114999"/>
              <a:gd name="connsiteY2" fmla="*/ 830 h 6861214"/>
              <a:gd name="connsiteX3" fmla="*/ 999441 w 6114999"/>
              <a:gd name="connsiteY3" fmla="*/ 2915607 h 6861214"/>
              <a:gd name="connsiteX4" fmla="*/ 0 w 6114999"/>
              <a:gd name="connsiteY4" fmla="*/ 6861214 h 6861214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2095244 h 2924048"/>
              <a:gd name="connsiteX1" fmla="*/ 13505 w 1183195"/>
              <a:gd name="connsiteY1" fmla="*/ 8441 h 2924048"/>
              <a:gd name="connsiteX2" fmla="*/ 1183195 w 1183195"/>
              <a:gd name="connsiteY2" fmla="*/ 0 h 2924048"/>
              <a:gd name="connsiteX3" fmla="*/ 1008711 w 1183195"/>
              <a:gd name="connsiteY3" fmla="*/ 2924048 h 2924048"/>
              <a:gd name="connsiteX4" fmla="*/ 0 w 1183195"/>
              <a:gd name="connsiteY4" fmla="*/ 2095244 h 2924048"/>
              <a:gd name="connsiteX0" fmla="*/ 0 w 1183195"/>
              <a:gd name="connsiteY0" fmla="*/ 2095244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2095244 h 2136039"/>
              <a:gd name="connsiteX0" fmla="*/ 0 w 1183195"/>
              <a:gd name="connsiteY0" fmla="*/ 1585356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1585356 h 2136039"/>
              <a:gd name="connsiteX0" fmla="*/ 0 w 1174123"/>
              <a:gd name="connsiteY0" fmla="*/ 2655785 h 2655785"/>
              <a:gd name="connsiteX1" fmla="*/ 4433 w 1174123"/>
              <a:gd name="connsiteY1" fmla="*/ 8441 h 2655785"/>
              <a:gd name="connsiteX2" fmla="*/ 1174123 w 1174123"/>
              <a:gd name="connsiteY2" fmla="*/ 0 h 2655785"/>
              <a:gd name="connsiteX3" fmla="*/ 1027450 w 1174123"/>
              <a:gd name="connsiteY3" fmla="*/ 2136039 h 2655785"/>
              <a:gd name="connsiteX4" fmla="*/ 0 w 1174123"/>
              <a:gd name="connsiteY4" fmla="*/ 2655785 h 2655785"/>
              <a:gd name="connsiteX0" fmla="*/ 0 w 1174123"/>
              <a:gd name="connsiteY0" fmla="*/ 2655785 h 3696324"/>
              <a:gd name="connsiteX1" fmla="*/ 4433 w 1174123"/>
              <a:gd name="connsiteY1" fmla="*/ 8441 h 3696324"/>
              <a:gd name="connsiteX2" fmla="*/ 1174123 w 1174123"/>
              <a:gd name="connsiteY2" fmla="*/ 0 h 3696324"/>
              <a:gd name="connsiteX3" fmla="*/ 936736 w 1174123"/>
              <a:gd name="connsiteY3" fmla="*/ 3696324 h 3696324"/>
              <a:gd name="connsiteX4" fmla="*/ 0 w 1174123"/>
              <a:gd name="connsiteY4" fmla="*/ 2655785 h 3696324"/>
              <a:gd name="connsiteX0" fmla="*/ 0 w 1183194"/>
              <a:gd name="connsiteY0" fmla="*/ 1957285 h 3696324"/>
              <a:gd name="connsiteX1" fmla="*/ 13504 w 1183194"/>
              <a:gd name="connsiteY1" fmla="*/ 8441 h 3696324"/>
              <a:gd name="connsiteX2" fmla="*/ 1183194 w 1183194"/>
              <a:gd name="connsiteY2" fmla="*/ 0 h 3696324"/>
              <a:gd name="connsiteX3" fmla="*/ 945807 w 1183194"/>
              <a:gd name="connsiteY3" fmla="*/ 3696324 h 3696324"/>
              <a:gd name="connsiteX4" fmla="*/ 0 w 1183194"/>
              <a:gd name="connsiteY4" fmla="*/ 1957285 h 3696324"/>
              <a:gd name="connsiteX0" fmla="*/ 0 w 1183194"/>
              <a:gd name="connsiteY0" fmla="*/ 1957285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1957285 h 2979681"/>
              <a:gd name="connsiteX0" fmla="*/ 0 w 1183194"/>
              <a:gd name="connsiteY0" fmla="*/ 2311071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2311071 h 2979681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91164 w 1183194"/>
              <a:gd name="connsiteY3" fmla="*/ 2979681 h 3272643"/>
              <a:gd name="connsiteX4" fmla="*/ 0 w 1183194"/>
              <a:gd name="connsiteY4" fmla="*/ 3272643 h 3272643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73021 w 1183194"/>
              <a:gd name="connsiteY3" fmla="*/ 3260895 h 3272643"/>
              <a:gd name="connsiteX4" fmla="*/ 0 w 1183194"/>
              <a:gd name="connsiteY4" fmla="*/ 3272643 h 3272643"/>
              <a:gd name="connsiteX0" fmla="*/ 0 w 1137837"/>
              <a:gd name="connsiteY0" fmla="*/ 3264202 h 3264202"/>
              <a:gd name="connsiteX1" fmla="*/ 13504 w 1137837"/>
              <a:gd name="connsiteY1" fmla="*/ 0 h 3264202"/>
              <a:gd name="connsiteX2" fmla="*/ 1137837 w 1137837"/>
              <a:gd name="connsiteY2" fmla="*/ 608416 h 3264202"/>
              <a:gd name="connsiteX3" fmla="*/ 973021 w 1137837"/>
              <a:gd name="connsiteY3" fmla="*/ 3252454 h 3264202"/>
              <a:gd name="connsiteX4" fmla="*/ 0 w 1137837"/>
              <a:gd name="connsiteY4" fmla="*/ 3264202 h 3264202"/>
              <a:gd name="connsiteX0" fmla="*/ 0 w 1137837"/>
              <a:gd name="connsiteY0" fmla="*/ 3871988 h 3871988"/>
              <a:gd name="connsiteX1" fmla="*/ 4433 w 1137837"/>
              <a:gd name="connsiteY1" fmla="*/ 0 h 3871988"/>
              <a:gd name="connsiteX2" fmla="*/ 1137837 w 1137837"/>
              <a:gd name="connsiteY2" fmla="*/ 1216202 h 3871988"/>
              <a:gd name="connsiteX3" fmla="*/ 973021 w 1137837"/>
              <a:gd name="connsiteY3" fmla="*/ 3860240 h 3871988"/>
              <a:gd name="connsiteX4" fmla="*/ 0 w 1137837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73021 w 1183194"/>
              <a:gd name="connsiteY3" fmla="*/ 3860240 h 3871988"/>
              <a:gd name="connsiteX4" fmla="*/ 0 w 1183194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57146 w 1183194"/>
              <a:gd name="connsiteY3" fmla="*/ 3857065 h 3871988"/>
              <a:gd name="connsiteX4" fmla="*/ 0 w 1183194"/>
              <a:gd name="connsiteY4" fmla="*/ 3871988 h 3871988"/>
              <a:gd name="connsiteX0" fmla="*/ 0 w 1180019"/>
              <a:gd name="connsiteY0" fmla="*/ 3881513 h 3881513"/>
              <a:gd name="connsiteX1" fmla="*/ 1258 w 1180019"/>
              <a:gd name="connsiteY1" fmla="*/ 0 h 3881513"/>
              <a:gd name="connsiteX2" fmla="*/ 1180019 w 1180019"/>
              <a:gd name="connsiteY2" fmla="*/ 735416 h 3881513"/>
              <a:gd name="connsiteX3" fmla="*/ 953971 w 1180019"/>
              <a:gd name="connsiteY3" fmla="*/ 3857065 h 3881513"/>
              <a:gd name="connsiteX4" fmla="*/ 0 w 1180019"/>
              <a:gd name="connsiteY4" fmla="*/ 3881513 h 3881513"/>
              <a:gd name="connsiteX0" fmla="*/ 2155 w 1178999"/>
              <a:gd name="connsiteY0" fmla="*/ 3856113 h 3857065"/>
              <a:gd name="connsiteX1" fmla="*/ 238 w 1178999"/>
              <a:gd name="connsiteY1" fmla="*/ 0 h 3857065"/>
              <a:gd name="connsiteX2" fmla="*/ 1178999 w 1178999"/>
              <a:gd name="connsiteY2" fmla="*/ 735416 h 3857065"/>
              <a:gd name="connsiteX3" fmla="*/ 952951 w 1178999"/>
              <a:gd name="connsiteY3" fmla="*/ 3857065 h 3857065"/>
              <a:gd name="connsiteX4" fmla="*/ 2155 w 1178999"/>
              <a:gd name="connsiteY4" fmla="*/ 3856113 h 3857065"/>
              <a:gd name="connsiteX0" fmla="*/ 2155 w 1185349"/>
              <a:gd name="connsiteY0" fmla="*/ 3856113 h 3857065"/>
              <a:gd name="connsiteX1" fmla="*/ 238 w 1185349"/>
              <a:gd name="connsiteY1" fmla="*/ 0 h 3857065"/>
              <a:gd name="connsiteX2" fmla="*/ 1185349 w 1185349"/>
              <a:gd name="connsiteY2" fmla="*/ 738591 h 3857065"/>
              <a:gd name="connsiteX3" fmla="*/ 952951 w 1185349"/>
              <a:gd name="connsiteY3" fmla="*/ 3857065 h 3857065"/>
              <a:gd name="connsiteX4" fmla="*/ 2155 w 1185349"/>
              <a:gd name="connsiteY4" fmla="*/ 3856113 h 3857065"/>
              <a:gd name="connsiteX0" fmla="*/ 2155 w 1125024"/>
              <a:gd name="connsiteY0" fmla="*/ 3856113 h 3857065"/>
              <a:gd name="connsiteX1" fmla="*/ 238 w 1125024"/>
              <a:gd name="connsiteY1" fmla="*/ 0 h 3857065"/>
              <a:gd name="connsiteX2" fmla="*/ 1125024 w 1125024"/>
              <a:gd name="connsiteY2" fmla="*/ 776691 h 3857065"/>
              <a:gd name="connsiteX3" fmla="*/ 952951 w 1125024"/>
              <a:gd name="connsiteY3" fmla="*/ 3857065 h 3857065"/>
              <a:gd name="connsiteX4" fmla="*/ 2155 w 112502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2951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6126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63415"/>
              <a:gd name="connsiteX1" fmla="*/ 238 w 1182174"/>
              <a:gd name="connsiteY1" fmla="*/ 0 h 3863415"/>
              <a:gd name="connsiteX2" fmla="*/ 1182174 w 1182174"/>
              <a:gd name="connsiteY2" fmla="*/ 735416 h 3863415"/>
              <a:gd name="connsiteX3" fmla="*/ 959301 w 1182174"/>
              <a:gd name="connsiteY3" fmla="*/ 3863415 h 3863415"/>
              <a:gd name="connsiteX4" fmla="*/ 2155 w 1182174"/>
              <a:gd name="connsiteY4" fmla="*/ 3856113 h 3863415"/>
              <a:gd name="connsiteX0" fmla="*/ 2155 w 1182174"/>
              <a:gd name="connsiteY0" fmla="*/ 3865638 h 3865638"/>
              <a:gd name="connsiteX1" fmla="*/ 238 w 1182174"/>
              <a:gd name="connsiteY1" fmla="*/ 0 h 3865638"/>
              <a:gd name="connsiteX2" fmla="*/ 1182174 w 1182174"/>
              <a:gd name="connsiteY2" fmla="*/ 735416 h 3865638"/>
              <a:gd name="connsiteX3" fmla="*/ 959301 w 1182174"/>
              <a:gd name="connsiteY3" fmla="*/ 3863415 h 3865638"/>
              <a:gd name="connsiteX4" fmla="*/ 2155 w 1182174"/>
              <a:gd name="connsiteY4" fmla="*/ 3865638 h 3865638"/>
              <a:gd name="connsiteX0" fmla="*/ 0 w 1199069"/>
              <a:gd name="connsiteY0" fmla="*/ 3859288 h 3863415"/>
              <a:gd name="connsiteX1" fmla="*/ 17133 w 1199069"/>
              <a:gd name="connsiteY1" fmla="*/ 0 h 3863415"/>
              <a:gd name="connsiteX2" fmla="*/ 1199069 w 1199069"/>
              <a:gd name="connsiteY2" fmla="*/ 735416 h 3863415"/>
              <a:gd name="connsiteX3" fmla="*/ 976196 w 1199069"/>
              <a:gd name="connsiteY3" fmla="*/ 3863415 h 3863415"/>
              <a:gd name="connsiteX4" fmla="*/ 0 w 1199069"/>
              <a:gd name="connsiteY4" fmla="*/ 3859288 h 3863415"/>
              <a:gd name="connsiteX0" fmla="*/ 0 w 1199069"/>
              <a:gd name="connsiteY0" fmla="*/ 3859288 h 3859288"/>
              <a:gd name="connsiteX1" fmla="*/ 17133 w 1199069"/>
              <a:gd name="connsiteY1" fmla="*/ 0 h 3859288"/>
              <a:gd name="connsiteX2" fmla="*/ 1199069 w 1199069"/>
              <a:gd name="connsiteY2" fmla="*/ 735416 h 3859288"/>
              <a:gd name="connsiteX3" fmla="*/ 976196 w 1199069"/>
              <a:gd name="connsiteY3" fmla="*/ 3857065 h 3859288"/>
              <a:gd name="connsiteX4" fmla="*/ 0 w 1199069"/>
              <a:gd name="connsiteY4" fmla="*/ 3859288 h 3859288"/>
              <a:gd name="connsiteX0" fmla="*/ 0 w 1199069"/>
              <a:gd name="connsiteY0" fmla="*/ 3859288 h 3860240"/>
              <a:gd name="connsiteX1" fmla="*/ 17133 w 1199069"/>
              <a:gd name="connsiteY1" fmla="*/ 0 h 3860240"/>
              <a:gd name="connsiteX2" fmla="*/ 1199069 w 1199069"/>
              <a:gd name="connsiteY2" fmla="*/ 735416 h 3860240"/>
              <a:gd name="connsiteX3" fmla="*/ 976196 w 1199069"/>
              <a:gd name="connsiteY3" fmla="*/ 3860240 h 3860240"/>
              <a:gd name="connsiteX4" fmla="*/ 0 w 1199069"/>
              <a:gd name="connsiteY4" fmla="*/ 3859288 h 3860240"/>
              <a:gd name="connsiteX0" fmla="*/ 0 w 1196241"/>
              <a:gd name="connsiteY0" fmla="*/ 6362372 h 6363324"/>
              <a:gd name="connsiteX1" fmla="*/ 17133 w 1196241"/>
              <a:gd name="connsiteY1" fmla="*/ 2503084 h 6363324"/>
              <a:gd name="connsiteX2" fmla="*/ 1196241 w 1196241"/>
              <a:gd name="connsiteY2" fmla="*/ 0 h 6363324"/>
              <a:gd name="connsiteX3" fmla="*/ 976196 w 1196241"/>
              <a:gd name="connsiteY3" fmla="*/ 6363324 h 6363324"/>
              <a:gd name="connsiteX4" fmla="*/ 0 w 1196241"/>
              <a:gd name="connsiteY4" fmla="*/ 6362372 h 6363324"/>
              <a:gd name="connsiteX0" fmla="*/ 0 w 1202435"/>
              <a:gd name="connsiteY0" fmla="*/ 6362372 h 6363324"/>
              <a:gd name="connsiteX1" fmla="*/ 17133 w 1202435"/>
              <a:gd name="connsiteY1" fmla="*/ 2503084 h 6363324"/>
              <a:gd name="connsiteX2" fmla="*/ 1196241 w 1202435"/>
              <a:gd name="connsiteY2" fmla="*/ 0 h 6363324"/>
              <a:gd name="connsiteX3" fmla="*/ 1202435 w 1202435"/>
              <a:gd name="connsiteY3" fmla="*/ 6363324 h 6363324"/>
              <a:gd name="connsiteX4" fmla="*/ 0 w 1202435"/>
              <a:gd name="connsiteY4" fmla="*/ 6362372 h 6363324"/>
              <a:gd name="connsiteX0" fmla="*/ 19693 w 1222128"/>
              <a:gd name="connsiteY0" fmla="*/ 6363002 h 6363954"/>
              <a:gd name="connsiteX1" fmla="*/ 62 w 1222128"/>
              <a:gd name="connsiteY1" fmla="*/ 0 h 6363954"/>
              <a:gd name="connsiteX2" fmla="*/ 1215934 w 1222128"/>
              <a:gd name="connsiteY2" fmla="*/ 630 h 6363954"/>
              <a:gd name="connsiteX3" fmla="*/ 1222128 w 1222128"/>
              <a:gd name="connsiteY3" fmla="*/ 6363954 h 6363954"/>
              <a:gd name="connsiteX4" fmla="*/ 19693 w 1222128"/>
              <a:gd name="connsiteY4" fmla="*/ 6363002 h 6363954"/>
              <a:gd name="connsiteX0" fmla="*/ 0 w 1366459"/>
              <a:gd name="connsiteY0" fmla="*/ 6372074 h 6372074"/>
              <a:gd name="connsiteX1" fmla="*/ 144393 w 1366459"/>
              <a:gd name="connsiteY1" fmla="*/ 0 h 6372074"/>
              <a:gd name="connsiteX2" fmla="*/ 1360265 w 1366459"/>
              <a:gd name="connsiteY2" fmla="*/ 630 h 6372074"/>
              <a:gd name="connsiteX3" fmla="*/ 1366459 w 1366459"/>
              <a:gd name="connsiteY3" fmla="*/ 6363954 h 6372074"/>
              <a:gd name="connsiteX4" fmla="*/ 0 w 1366459"/>
              <a:gd name="connsiteY4" fmla="*/ 6372074 h 6372074"/>
              <a:gd name="connsiteX0" fmla="*/ 0 w 1366459"/>
              <a:gd name="connsiteY0" fmla="*/ 6372074 h 6372074"/>
              <a:gd name="connsiteX1" fmla="*/ 144393 w 1366459"/>
              <a:gd name="connsiteY1" fmla="*/ 0 h 6372074"/>
              <a:gd name="connsiteX2" fmla="*/ 1360265 w 1366459"/>
              <a:gd name="connsiteY2" fmla="*/ 630 h 6372074"/>
              <a:gd name="connsiteX3" fmla="*/ 1366459 w 1366459"/>
              <a:gd name="connsiteY3" fmla="*/ 6363954 h 6372074"/>
              <a:gd name="connsiteX4" fmla="*/ 0 w 1366459"/>
              <a:gd name="connsiteY4" fmla="*/ 6372074 h 6372074"/>
              <a:gd name="connsiteX0" fmla="*/ 0 w 1366459"/>
              <a:gd name="connsiteY0" fmla="*/ 6372074 h 6372074"/>
              <a:gd name="connsiteX1" fmla="*/ 144393 w 1366459"/>
              <a:gd name="connsiteY1" fmla="*/ 0 h 6372074"/>
              <a:gd name="connsiteX2" fmla="*/ 1360265 w 1366459"/>
              <a:gd name="connsiteY2" fmla="*/ 630 h 6372074"/>
              <a:gd name="connsiteX3" fmla="*/ 1366459 w 1366459"/>
              <a:gd name="connsiteY3" fmla="*/ 6363954 h 6372074"/>
              <a:gd name="connsiteX4" fmla="*/ 0 w 1366459"/>
              <a:gd name="connsiteY4" fmla="*/ 6372074 h 6372074"/>
              <a:gd name="connsiteX0" fmla="*/ 0 w 1366459"/>
              <a:gd name="connsiteY0" fmla="*/ 6372074 h 6372074"/>
              <a:gd name="connsiteX1" fmla="*/ 144393 w 1366459"/>
              <a:gd name="connsiteY1" fmla="*/ 0 h 6372074"/>
              <a:gd name="connsiteX2" fmla="*/ 1364224 w 1366459"/>
              <a:gd name="connsiteY2" fmla="*/ 630 h 6372074"/>
              <a:gd name="connsiteX3" fmla="*/ 1366459 w 1366459"/>
              <a:gd name="connsiteY3" fmla="*/ 6363954 h 6372074"/>
              <a:gd name="connsiteX4" fmla="*/ 0 w 1366459"/>
              <a:gd name="connsiteY4" fmla="*/ 6372074 h 6372074"/>
              <a:gd name="connsiteX0" fmla="*/ 0 w 1366459"/>
              <a:gd name="connsiteY0" fmla="*/ 6371444 h 6371444"/>
              <a:gd name="connsiteX1" fmla="*/ 142414 w 1366459"/>
              <a:gd name="connsiteY1" fmla="*/ 2545 h 6371444"/>
              <a:gd name="connsiteX2" fmla="*/ 1364224 w 1366459"/>
              <a:gd name="connsiteY2" fmla="*/ 0 h 6371444"/>
              <a:gd name="connsiteX3" fmla="*/ 1366459 w 1366459"/>
              <a:gd name="connsiteY3" fmla="*/ 6363324 h 6371444"/>
              <a:gd name="connsiteX4" fmla="*/ 0 w 1366459"/>
              <a:gd name="connsiteY4" fmla="*/ 6371444 h 6371444"/>
              <a:gd name="connsiteX0" fmla="*/ 0 w 1381306"/>
              <a:gd name="connsiteY0" fmla="*/ 6371444 h 6371444"/>
              <a:gd name="connsiteX1" fmla="*/ 157261 w 1381306"/>
              <a:gd name="connsiteY1" fmla="*/ 2545 h 6371444"/>
              <a:gd name="connsiteX2" fmla="*/ 1379071 w 1381306"/>
              <a:gd name="connsiteY2" fmla="*/ 0 h 6371444"/>
              <a:gd name="connsiteX3" fmla="*/ 1381306 w 1381306"/>
              <a:gd name="connsiteY3" fmla="*/ 6363324 h 6371444"/>
              <a:gd name="connsiteX4" fmla="*/ 0 w 1381306"/>
              <a:gd name="connsiteY4" fmla="*/ 6371444 h 6371444"/>
              <a:gd name="connsiteX0" fmla="*/ 0 w 1369428"/>
              <a:gd name="connsiteY0" fmla="*/ 6371444 h 6371444"/>
              <a:gd name="connsiteX1" fmla="*/ 145383 w 1369428"/>
              <a:gd name="connsiteY1" fmla="*/ 2545 h 6371444"/>
              <a:gd name="connsiteX2" fmla="*/ 1367193 w 1369428"/>
              <a:gd name="connsiteY2" fmla="*/ 0 h 6371444"/>
              <a:gd name="connsiteX3" fmla="*/ 1369428 w 1369428"/>
              <a:gd name="connsiteY3" fmla="*/ 6363324 h 6371444"/>
              <a:gd name="connsiteX4" fmla="*/ 0 w 1369428"/>
              <a:gd name="connsiteY4" fmla="*/ 6371444 h 637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9428" h="6371444">
                <a:moveTo>
                  <a:pt x="0" y="6371444"/>
                </a:moveTo>
                <a:lnTo>
                  <a:pt x="145383" y="2545"/>
                </a:lnTo>
                <a:lnTo>
                  <a:pt x="1367193" y="0"/>
                </a:lnTo>
                <a:cubicBezTo>
                  <a:pt x="1369258" y="2121108"/>
                  <a:pt x="1367363" y="4242216"/>
                  <a:pt x="1369428" y="6363324"/>
                </a:cubicBezTo>
                <a:lnTo>
                  <a:pt x="0" y="6371444"/>
                </a:lnTo>
                <a:close/>
              </a:path>
            </a:pathLst>
          </a:custGeom>
          <a:noFill/>
        </p:spPr>
        <p:txBody>
          <a:bodyPr rIns="182880" anchor="t">
            <a:normAutofit/>
          </a:bodyPr>
          <a:lstStyle>
            <a:lvl1pPr marL="171450" indent="-171450" algn="ctr">
              <a:buFont typeface="Arial"/>
              <a:buChar char="•"/>
              <a:defRPr sz="1200" b="0" i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endParaRPr lang="en-US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2B370EF-451F-144B-AE15-85DF6F6EF326}"/>
              </a:ext>
            </a:extLst>
          </p:cNvPr>
          <p:cNvSpPr/>
          <p:nvPr userDrawn="1"/>
        </p:nvSpPr>
        <p:spPr>
          <a:xfrm>
            <a:off x="-14397" y="5078"/>
            <a:ext cx="6991716" cy="6364469"/>
          </a:xfrm>
          <a:custGeom>
            <a:avLst/>
            <a:gdLst>
              <a:gd name="connsiteX0" fmla="*/ 0 w 5243787"/>
              <a:gd name="connsiteY0" fmla="*/ 0 h 6364469"/>
              <a:gd name="connsiteX1" fmla="*/ 5243787 w 5243787"/>
              <a:gd name="connsiteY1" fmla="*/ 0 h 6364469"/>
              <a:gd name="connsiteX2" fmla="*/ 5243787 w 5243787"/>
              <a:gd name="connsiteY2" fmla="*/ 6364469 h 6364469"/>
              <a:gd name="connsiteX3" fmla="*/ 0 w 5243787"/>
              <a:gd name="connsiteY3" fmla="*/ 6364469 h 6364469"/>
              <a:gd name="connsiteX4" fmla="*/ 0 w 5243787"/>
              <a:gd name="connsiteY4" fmla="*/ 0 h 6364469"/>
              <a:gd name="connsiteX0" fmla="*/ 0 w 5243787"/>
              <a:gd name="connsiteY0" fmla="*/ 0 h 6401415"/>
              <a:gd name="connsiteX1" fmla="*/ 5243787 w 5243787"/>
              <a:gd name="connsiteY1" fmla="*/ 0 h 6401415"/>
              <a:gd name="connsiteX2" fmla="*/ 4800441 w 5243787"/>
              <a:gd name="connsiteY2" fmla="*/ 6401415 h 6401415"/>
              <a:gd name="connsiteX3" fmla="*/ 0 w 5243787"/>
              <a:gd name="connsiteY3" fmla="*/ 6364469 h 6401415"/>
              <a:gd name="connsiteX4" fmla="*/ 0 w 5243787"/>
              <a:gd name="connsiteY4" fmla="*/ 0 h 6401415"/>
              <a:gd name="connsiteX0" fmla="*/ 0 w 5243787"/>
              <a:gd name="connsiteY0" fmla="*/ 0 h 6410651"/>
              <a:gd name="connsiteX1" fmla="*/ 5243787 w 5243787"/>
              <a:gd name="connsiteY1" fmla="*/ 0 h 6410651"/>
              <a:gd name="connsiteX2" fmla="*/ 4643423 w 5243787"/>
              <a:gd name="connsiteY2" fmla="*/ 6410651 h 6410651"/>
              <a:gd name="connsiteX3" fmla="*/ 0 w 5243787"/>
              <a:gd name="connsiteY3" fmla="*/ 6364469 h 6410651"/>
              <a:gd name="connsiteX4" fmla="*/ 0 w 5243787"/>
              <a:gd name="connsiteY4" fmla="*/ 0 h 6410651"/>
              <a:gd name="connsiteX0" fmla="*/ 0 w 5243787"/>
              <a:gd name="connsiteY0" fmla="*/ 0 h 6429123"/>
              <a:gd name="connsiteX1" fmla="*/ 5243787 w 5243787"/>
              <a:gd name="connsiteY1" fmla="*/ 0 h 6429123"/>
              <a:gd name="connsiteX2" fmla="*/ 4763495 w 5243787"/>
              <a:gd name="connsiteY2" fmla="*/ 6429123 h 6429123"/>
              <a:gd name="connsiteX3" fmla="*/ 0 w 5243787"/>
              <a:gd name="connsiteY3" fmla="*/ 6364469 h 6429123"/>
              <a:gd name="connsiteX4" fmla="*/ 0 w 5243787"/>
              <a:gd name="connsiteY4" fmla="*/ 0 h 6429123"/>
              <a:gd name="connsiteX0" fmla="*/ 0 w 5243787"/>
              <a:gd name="connsiteY0" fmla="*/ 0 h 6382941"/>
              <a:gd name="connsiteX1" fmla="*/ 5243787 w 5243787"/>
              <a:gd name="connsiteY1" fmla="*/ 0 h 6382941"/>
              <a:gd name="connsiteX2" fmla="*/ 4763495 w 5243787"/>
              <a:gd name="connsiteY2" fmla="*/ 6382941 h 6382941"/>
              <a:gd name="connsiteX3" fmla="*/ 0 w 5243787"/>
              <a:gd name="connsiteY3" fmla="*/ 6364469 h 6382941"/>
              <a:gd name="connsiteX4" fmla="*/ 0 w 5243787"/>
              <a:gd name="connsiteY4" fmla="*/ 0 h 6382941"/>
              <a:gd name="connsiteX0" fmla="*/ 0 w 5243787"/>
              <a:gd name="connsiteY0" fmla="*/ 0 h 6364469"/>
              <a:gd name="connsiteX1" fmla="*/ 5243787 w 5243787"/>
              <a:gd name="connsiteY1" fmla="*/ 0 h 6364469"/>
              <a:gd name="connsiteX2" fmla="*/ 4754259 w 5243787"/>
              <a:gd name="connsiteY2" fmla="*/ 6355232 h 6364469"/>
              <a:gd name="connsiteX3" fmla="*/ 0 w 5243787"/>
              <a:gd name="connsiteY3" fmla="*/ 6364469 h 6364469"/>
              <a:gd name="connsiteX4" fmla="*/ 0 w 5243787"/>
              <a:gd name="connsiteY4" fmla="*/ 0 h 636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3787" h="6364469">
                <a:moveTo>
                  <a:pt x="0" y="0"/>
                </a:moveTo>
                <a:lnTo>
                  <a:pt x="5243787" y="0"/>
                </a:lnTo>
                <a:lnTo>
                  <a:pt x="4754259" y="6355232"/>
                </a:lnTo>
                <a:lnTo>
                  <a:pt x="0" y="6364469"/>
                </a:lnTo>
                <a:lnTo>
                  <a:pt x="0" y="0"/>
                </a:lnTo>
                <a:close/>
              </a:path>
            </a:pathLst>
          </a:custGeom>
          <a:solidFill>
            <a:srgbClr val="4A7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>
              <a:solidFill>
                <a:srgbClr val="4A7729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B7AA2FB-228B-2D40-984C-F355054A3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4852" y="236431"/>
            <a:ext cx="1667957" cy="106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8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745" y="338137"/>
            <a:ext cx="8948657" cy="798300"/>
          </a:xfrm>
        </p:spPr>
        <p:txBody>
          <a:bodyPr/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-29292" y="2501100"/>
            <a:ext cx="1568687" cy="386024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0" fmla="*/ 2057207 w 9172382"/>
              <a:gd name="connsiteY0" fmla="*/ 5048250 h 6858000"/>
              <a:gd name="connsiteX1" fmla="*/ 0 w 9172382"/>
              <a:gd name="connsiteY1" fmla="*/ 11870 h 6858000"/>
              <a:gd name="connsiteX2" fmla="*/ 9172382 w 9172382"/>
              <a:gd name="connsiteY2" fmla="*/ 0 h 6858000"/>
              <a:gd name="connsiteX3" fmla="*/ 9172382 w 9172382"/>
              <a:gd name="connsiteY3" fmla="*/ 6858000 h 6858000"/>
              <a:gd name="connsiteX4" fmla="*/ 3590733 w 9172382"/>
              <a:gd name="connsiteY4" fmla="*/ 6848475 h 6858000"/>
              <a:gd name="connsiteX5" fmla="*/ 2057207 w 9172382"/>
              <a:gd name="connsiteY5" fmla="*/ 5048250 h 6858000"/>
              <a:gd name="connsiteX0" fmla="*/ 27515 w 9172382"/>
              <a:gd name="connsiteY0" fmla="*/ 6876259 h 6876259"/>
              <a:gd name="connsiteX1" fmla="*/ 0 w 9172382"/>
              <a:gd name="connsiteY1" fmla="*/ 11870 h 6876259"/>
              <a:gd name="connsiteX2" fmla="*/ 9172382 w 9172382"/>
              <a:gd name="connsiteY2" fmla="*/ 0 h 6876259"/>
              <a:gd name="connsiteX3" fmla="*/ 9172382 w 9172382"/>
              <a:gd name="connsiteY3" fmla="*/ 6858000 h 6876259"/>
              <a:gd name="connsiteX4" fmla="*/ 3590733 w 9172382"/>
              <a:gd name="connsiteY4" fmla="*/ 6848475 h 6876259"/>
              <a:gd name="connsiteX5" fmla="*/ 27515 w 9172382"/>
              <a:gd name="connsiteY5" fmla="*/ 6876259 h 687625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9184252 w 9184252"/>
              <a:gd name="connsiteY2" fmla="*/ 2742013 h 6864389"/>
              <a:gd name="connsiteX3" fmla="*/ 9172382 w 9184252"/>
              <a:gd name="connsiteY3" fmla="*/ 6846130 h 6864389"/>
              <a:gd name="connsiteX4" fmla="*/ 3590733 w 9184252"/>
              <a:gd name="connsiteY4" fmla="*/ 6836605 h 6864389"/>
              <a:gd name="connsiteX5" fmla="*/ 27515 w 9184252"/>
              <a:gd name="connsiteY5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5452764 w 9184252"/>
              <a:gd name="connsiteY2" fmla="*/ 163808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6212415 w 9184252"/>
              <a:gd name="connsiteY2" fmla="*/ 3561056 h 6864389"/>
              <a:gd name="connsiteX3" fmla="*/ 9184252 w 9184252"/>
              <a:gd name="connsiteY3" fmla="*/ 2742013 h 6864389"/>
              <a:gd name="connsiteX4" fmla="*/ 9172382 w 9184252"/>
              <a:gd name="connsiteY4" fmla="*/ 6846130 h 6864389"/>
              <a:gd name="connsiteX5" fmla="*/ 3590733 w 9184252"/>
              <a:gd name="connsiteY5" fmla="*/ 6836605 h 6864389"/>
              <a:gd name="connsiteX6" fmla="*/ 27515 w 9184252"/>
              <a:gd name="connsiteY6" fmla="*/ 6864389 h 6864389"/>
              <a:gd name="connsiteX0" fmla="*/ 27515 w 9184252"/>
              <a:gd name="connsiteY0" fmla="*/ 6864389 h 6864389"/>
              <a:gd name="connsiteX1" fmla="*/ 0 w 9184252"/>
              <a:gd name="connsiteY1" fmla="*/ 0 h 6864389"/>
              <a:gd name="connsiteX2" fmla="*/ 3399333 w 9184252"/>
              <a:gd name="connsiteY2" fmla="*/ 1946711 h 6864389"/>
              <a:gd name="connsiteX3" fmla="*/ 6212415 w 9184252"/>
              <a:gd name="connsiteY3" fmla="*/ 3561056 h 6864389"/>
              <a:gd name="connsiteX4" fmla="*/ 9184252 w 9184252"/>
              <a:gd name="connsiteY4" fmla="*/ 2742013 h 6864389"/>
              <a:gd name="connsiteX5" fmla="*/ 9172382 w 9184252"/>
              <a:gd name="connsiteY5" fmla="*/ 6846130 h 6864389"/>
              <a:gd name="connsiteX6" fmla="*/ 3590733 w 9184252"/>
              <a:gd name="connsiteY6" fmla="*/ 6836605 h 6864389"/>
              <a:gd name="connsiteX7" fmla="*/ 27515 w 9184252"/>
              <a:gd name="connsiteY7" fmla="*/ 6864389 h 686438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12415 w 9184252"/>
              <a:gd name="connsiteY3" fmla="*/ 3572926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5414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84252"/>
              <a:gd name="connsiteY0" fmla="*/ 6876259 h 6876259"/>
              <a:gd name="connsiteX1" fmla="*/ 0 w 9184252"/>
              <a:gd name="connsiteY1" fmla="*/ 11870 h 6876259"/>
              <a:gd name="connsiteX2" fmla="*/ 6488589 w 9184252"/>
              <a:gd name="connsiteY2" fmla="*/ 0 h 6876259"/>
              <a:gd name="connsiteX3" fmla="*/ 6228290 w 9184252"/>
              <a:gd name="connsiteY3" fmla="*/ 3569751 h 6876259"/>
              <a:gd name="connsiteX4" fmla="*/ 9184252 w 9184252"/>
              <a:gd name="connsiteY4" fmla="*/ 2753883 h 6876259"/>
              <a:gd name="connsiteX5" fmla="*/ 9172382 w 9184252"/>
              <a:gd name="connsiteY5" fmla="*/ 6858000 h 6876259"/>
              <a:gd name="connsiteX6" fmla="*/ 3590733 w 9184252"/>
              <a:gd name="connsiteY6" fmla="*/ 6848475 h 6876259"/>
              <a:gd name="connsiteX7" fmla="*/ 27515 w 9184252"/>
              <a:gd name="connsiteY7" fmla="*/ 6876259 h 6876259"/>
              <a:gd name="connsiteX0" fmla="*/ 27515 w 9172701"/>
              <a:gd name="connsiteY0" fmla="*/ 6876259 h 6876259"/>
              <a:gd name="connsiteX1" fmla="*/ 0 w 9172701"/>
              <a:gd name="connsiteY1" fmla="*/ 11870 h 6876259"/>
              <a:gd name="connsiteX2" fmla="*/ 6488589 w 9172701"/>
              <a:gd name="connsiteY2" fmla="*/ 0 h 6876259"/>
              <a:gd name="connsiteX3" fmla="*/ 6228290 w 9172701"/>
              <a:gd name="connsiteY3" fmla="*/ 3569751 h 6876259"/>
              <a:gd name="connsiteX4" fmla="*/ 9146152 w 9172701"/>
              <a:gd name="connsiteY4" fmla="*/ 2836433 h 6876259"/>
              <a:gd name="connsiteX5" fmla="*/ 9172382 w 9172701"/>
              <a:gd name="connsiteY5" fmla="*/ 6858000 h 6876259"/>
              <a:gd name="connsiteX6" fmla="*/ 3590733 w 9172701"/>
              <a:gd name="connsiteY6" fmla="*/ 6848475 h 6876259"/>
              <a:gd name="connsiteX7" fmla="*/ 27515 w 9172701"/>
              <a:gd name="connsiteY7" fmla="*/ 6876259 h 6876259"/>
              <a:gd name="connsiteX0" fmla="*/ 27515 w 9174727"/>
              <a:gd name="connsiteY0" fmla="*/ 6876259 h 6876259"/>
              <a:gd name="connsiteX1" fmla="*/ 0 w 9174727"/>
              <a:gd name="connsiteY1" fmla="*/ 11870 h 6876259"/>
              <a:gd name="connsiteX2" fmla="*/ 6488589 w 9174727"/>
              <a:gd name="connsiteY2" fmla="*/ 0 h 6876259"/>
              <a:gd name="connsiteX3" fmla="*/ 6228290 w 9174727"/>
              <a:gd name="connsiteY3" fmla="*/ 3569751 h 6876259"/>
              <a:gd name="connsiteX4" fmla="*/ 9174727 w 9174727"/>
              <a:gd name="connsiteY4" fmla="*/ 2760233 h 6876259"/>
              <a:gd name="connsiteX5" fmla="*/ 9172382 w 9174727"/>
              <a:gd name="connsiteY5" fmla="*/ 6858000 h 6876259"/>
              <a:gd name="connsiteX6" fmla="*/ 3590733 w 9174727"/>
              <a:gd name="connsiteY6" fmla="*/ 6848475 h 6876259"/>
              <a:gd name="connsiteX7" fmla="*/ 27515 w 9174727"/>
              <a:gd name="connsiteY7" fmla="*/ 6876259 h 6876259"/>
              <a:gd name="connsiteX0" fmla="*/ 0 w 9147212"/>
              <a:gd name="connsiteY0" fmla="*/ 6876259 h 6876259"/>
              <a:gd name="connsiteX1" fmla="*/ 4235 w 9147212"/>
              <a:gd name="connsiteY1" fmla="*/ 404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6975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712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6259 h 6876259"/>
              <a:gd name="connsiteX1" fmla="*/ 1060 w 9147212"/>
              <a:gd name="connsiteY1" fmla="*/ 2345 h 6876259"/>
              <a:gd name="connsiteX2" fmla="*/ 6461074 w 9147212"/>
              <a:gd name="connsiteY2" fmla="*/ 0 h 6876259"/>
              <a:gd name="connsiteX3" fmla="*/ 6200775 w 9147212"/>
              <a:gd name="connsiteY3" fmla="*/ 3588801 h 6876259"/>
              <a:gd name="connsiteX4" fmla="*/ 9147212 w 9147212"/>
              <a:gd name="connsiteY4" fmla="*/ 2760233 h 6876259"/>
              <a:gd name="connsiteX5" fmla="*/ 9144867 w 9147212"/>
              <a:gd name="connsiteY5" fmla="*/ 6858000 h 6876259"/>
              <a:gd name="connsiteX6" fmla="*/ 3563218 w 9147212"/>
              <a:gd name="connsiteY6" fmla="*/ 6848475 h 6876259"/>
              <a:gd name="connsiteX7" fmla="*/ 0 w 9147212"/>
              <a:gd name="connsiteY7" fmla="*/ 6876259 h 6876259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200775 w 9147212"/>
              <a:gd name="connsiteY3" fmla="*/ 3586456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47212"/>
              <a:gd name="connsiteY0" fmla="*/ 6873914 h 6873914"/>
              <a:gd name="connsiteX1" fmla="*/ 1060 w 9147212"/>
              <a:gd name="connsiteY1" fmla="*/ 0 h 6873914"/>
              <a:gd name="connsiteX2" fmla="*/ 6454724 w 9147212"/>
              <a:gd name="connsiteY2" fmla="*/ 830 h 6873914"/>
              <a:gd name="connsiteX3" fmla="*/ 6028418 w 9147212"/>
              <a:gd name="connsiteY3" fmla="*/ 4021885 h 6873914"/>
              <a:gd name="connsiteX4" fmla="*/ 9147212 w 9147212"/>
              <a:gd name="connsiteY4" fmla="*/ 2757888 h 6873914"/>
              <a:gd name="connsiteX5" fmla="*/ 9144867 w 9147212"/>
              <a:gd name="connsiteY5" fmla="*/ 6855655 h 6873914"/>
              <a:gd name="connsiteX6" fmla="*/ 3563218 w 9147212"/>
              <a:gd name="connsiteY6" fmla="*/ 6846130 h 6873914"/>
              <a:gd name="connsiteX7" fmla="*/ 0 w 9147212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4547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6028418 w 9156283"/>
              <a:gd name="connsiteY3" fmla="*/ 4021885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56283"/>
              <a:gd name="connsiteY0" fmla="*/ 6873914 h 6873914"/>
              <a:gd name="connsiteX1" fmla="*/ 1060 w 9156283"/>
              <a:gd name="connsiteY1" fmla="*/ 0 h 6873914"/>
              <a:gd name="connsiteX2" fmla="*/ 6111824 w 9156283"/>
              <a:gd name="connsiteY2" fmla="*/ 830 h 6873914"/>
              <a:gd name="connsiteX3" fmla="*/ 5298168 w 9156283"/>
              <a:gd name="connsiteY3" fmla="*/ 5758610 h 6873914"/>
              <a:gd name="connsiteX4" fmla="*/ 9156283 w 9156283"/>
              <a:gd name="connsiteY4" fmla="*/ 3710388 h 6873914"/>
              <a:gd name="connsiteX5" fmla="*/ 9144867 w 9156283"/>
              <a:gd name="connsiteY5" fmla="*/ 6855655 h 6873914"/>
              <a:gd name="connsiteX6" fmla="*/ 3563218 w 9156283"/>
              <a:gd name="connsiteY6" fmla="*/ 6846130 h 6873914"/>
              <a:gd name="connsiteX7" fmla="*/ 0 w 9156283"/>
              <a:gd name="connsiteY7" fmla="*/ 6873914 h 6873914"/>
              <a:gd name="connsiteX0" fmla="*/ 0 w 9145658"/>
              <a:gd name="connsiteY0" fmla="*/ 6873914 h 6873914"/>
              <a:gd name="connsiteX1" fmla="*/ 1060 w 9145658"/>
              <a:gd name="connsiteY1" fmla="*/ 0 h 6873914"/>
              <a:gd name="connsiteX2" fmla="*/ 6111824 w 9145658"/>
              <a:gd name="connsiteY2" fmla="*/ 830 h 6873914"/>
              <a:gd name="connsiteX3" fmla="*/ 5298168 w 9145658"/>
              <a:gd name="connsiteY3" fmla="*/ 5758610 h 6873914"/>
              <a:gd name="connsiteX4" fmla="*/ 9140408 w 9145658"/>
              <a:gd name="connsiteY4" fmla="*/ 3951688 h 6873914"/>
              <a:gd name="connsiteX5" fmla="*/ 9144867 w 9145658"/>
              <a:gd name="connsiteY5" fmla="*/ 6855655 h 6873914"/>
              <a:gd name="connsiteX6" fmla="*/ 3563218 w 9145658"/>
              <a:gd name="connsiteY6" fmla="*/ 6846130 h 6873914"/>
              <a:gd name="connsiteX7" fmla="*/ 0 w 91456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216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63218 w 9146758"/>
              <a:gd name="connsiteY6" fmla="*/ 684613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3553693 w 9146758"/>
              <a:gd name="connsiteY6" fmla="*/ 6852480 h 6873914"/>
              <a:gd name="connsiteX7" fmla="*/ 0 w 9146758"/>
              <a:gd name="connsiteY7" fmla="*/ 6873914 h 6873914"/>
              <a:gd name="connsiteX0" fmla="*/ 0 w 9146758"/>
              <a:gd name="connsiteY0" fmla="*/ 6873914 h 6873914"/>
              <a:gd name="connsiteX1" fmla="*/ 1060 w 9146758"/>
              <a:gd name="connsiteY1" fmla="*/ 0 h 6873914"/>
              <a:gd name="connsiteX2" fmla="*/ 6111824 w 9146758"/>
              <a:gd name="connsiteY2" fmla="*/ 830 h 6873914"/>
              <a:gd name="connsiteX3" fmla="*/ 5298168 w 9146758"/>
              <a:gd name="connsiteY3" fmla="*/ 5758610 h 6873914"/>
              <a:gd name="connsiteX4" fmla="*/ 9146758 w 9146758"/>
              <a:gd name="connsiteY4" fmla="*/ 3948513 h 6873914"/>
              <a:gd name="connsiteX5" fmla="*/ 9144867 w 9146758"/>
              <a:gd name="connsiteY5" fmla="*/ 6855655 h 6873914"/>
              <a:gd name="connsiteX6" fmla="*/ 0 w 9146758"/>
              <a:gd name="connsiteY6" fmla="*/ 6873914 h 68739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5301343 w 9149933"/>
              <a:gd name="connsiteY3" fmla="*/ 5758610 h 6861214"/>
              <a:gd name="connsiteX4" fmla="*/ 9149933 w 9149933"/>
              <a:gd name="connsiteY4" fmla="*/ 3948513 h 6861214"/>
              <a:gd name="connsiteX5" fmla="*/ 9148042 w 9149933"/>
              <a:gd name="connsiteY5" fmla="*/ 6855655 h 6861214"/>
              <a:gd name="connsiteX6" fmla="*/ 0 w 9149933"/>
              <a:gd name="connsiteY6" fmla="*/ 6861214 h 6861214"/>
              <a:gd name="connsiteX0" fmla="*/ 0 w 9149933"/>
              <a:gd name="connsiteY0" fmla="*/ 6861214 h 6861214"/>
              <a:gd name="connsiteX1" fmla="*/ 4235 w 9149933"/>
              <a:gd name="connsiteY1" fmla="*/ 0 h 6861214"/>
              <a:gd name="connsiteX2" fmla="*/ 6114999 w 9149933"/>
              <a:gd name="connsiteY2" fmla="*/ 830 h 6861214"/>
              <a:gd name="connsiteX3" fmla="*/ 9149933 w 9149933"/>
              <a:gd name="connsiteY3" fmla="*/ 3948513 h 6861214"/>
              <a:gd name="connsiteX4" fmla="*/ 9148042 w 9149933"/>
              <a:gd name="connsiteY4" fmla="*/ 6855655 h 6861214"/>
              <a:gd name="connsiteX5" fmla="*/ 0 w 9149933"/>
              <a:gd name="connsiteY5" fmla="*/ 6861214 h 6861214"/>
              <a:gd name="connsiteX0" fmla="*/ 0 w 9148042"/>
              <a:gd name="connsiteY0" fmla="*/ 6861214 h 6861214"/>
              <a:gd name="connsiteX1" fmla="*/ 4235 w 9148042"/>
              <a:gd name="connsiteY1" fmla="*/ 0 h 6861214"/>
              <a:gd name="connsiteX2" fmla="*/ 6114999 w 9148042"/>
              <a:gd name="connsiteY2" fmla="*/ 830 h 6861214"/>
              <a:gd name="connsiteX3" fmla="*/ 9148042 w 9148042"/>
              <a:gd name="connsiteY3" fmla="*/ 6855655 h 6861214"/>
              <a:gd name="connsiteX4" fmla="*/ 0 w 9148042"/>
              <a:gd name="connsiteY4" fmla="*/ 6861214 h 6861214"/>
              <a:gd name="connsiteX0" fmla="*/ 0 w 6114999"/>
              <a:gd name="connsiteY0" fmla="*/ 6861214 h 6861214"/>
              <a:gd name="connsiteX1" fmla="*/ 4235 w 6114999"/>
              <a:gd name="connsiteY1" fmla="*/ 0 h 6861214"/>
              <a:gd name="connsiteX2" fmla="*/ 6114999 w 6114999"/>
              <a:gd name="connsiteY2" fmla="*/ 830 h 6861214"/>
              <a:gd name="connsiteX3" fmla="*/ 999441 w 6114999"/>
              <a:gd name="connsiteY3" fmla="*/ 2915607 h 6861214"/>
              <a:gd name="connsiteX4" fmla="*/ 0 w 6114999"/>
              <a:gd name="connsiteY4" fmla="*/ 6861214 h 6861214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73925"/>
              <a:gd name="connsiteY0" fmla="*/ 6869655 h 6869655"/>
              <a:gd name="connsiteX1" fmla="*/ 4235 w 1173925"/>
              <a:gd name="connsiteY1" fmla="*/ 8441 h 6869655"/>
              <a:gd name="connsiteX2" fmla="*/ 1173925 w 1173925"/>
              <a:gd name="connsiteY2" fmla="*/ 0 h 6869655"/>
              <a:gd name="connsiteX3" fmla="*/ 999441 w 1173925"/>
              <a:gd name="connsiteY3" fmla="*/ 2924048 h 6869655"/>
              <a:gd name="connsiteX4" fmla="*/ 0 w 1173925"/>
              <a:gd name="connsiteY4" fmla="*/ 6869655 h 6869655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4570521 h 4570521"/>
              <a:gd name="connsiteX1" fmla="*/ 13505 w 1183195"/>
              <a:gd name="connsiteY1" fmla="*/ 8441 h 4570521"/>
              <a:gd name="connsiteX2" fmla="*/ 1183195 w 1183195"/>
              <a:gd name="connsiteY2" fmla="*/ 0 h 4570521"/>
              <a:gd name="connsiteX3" fmla="*/ 1008711 w 1183195"/>
              <a:gd name="connsiteY3" fmla="*/ 2924048 h 4570521"/>
              <a:gd name="connsiteX4" fmla="*/ 0 w 1183195"/>
              <a:gd name="connsiteY4" fmla="*/ 4570521 h 4570521"/>
              <a:gd name="connsiteX0" fmla="*/ 0 w 1183195"/>
              <a:gd name="connsiteY0" fmla="*/ 2095244 h 2924048"/>
              <a:gd name="connsiteX1" fmla="*/ 13505 w 1183195"/>
              <a:gd name="connsiteY1" fmla="*/ 8441 h 2924048"/>
              <a:gd name="connsiteX2" fmla="*/ 1183195 w 1183195"/>
              <a:gd name="connsiteY2" fmla="*/ 0 h 2924048"/>
              <a:gd name="connsiteX3" fmla="*/ 1008711 w 1183195"/>
              <a:gd name="connsiteY3" fmla="*/ 2924048 h 2924048"/>
              <a:gd name="connsiteX4" fmla="*/ 0 w 1183195"/>
              <a:gd name="connsiteY4" fmla="*/ 2095244 h 2924048"/>
              <a:gd name="connsiteX0" fmla="*/ 0 w 1183195"/>
              <a:gd name="connsiteY0" fmla="*/ 2095244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2095244 h 2136039"/>
              <a:gd name="connsiteX0" fmla="*/ 0 w 1183195"/>
              <a:gd name="connsiteY0" fmla="*/ 1585356 h 2136039"/>
              <a:gd name="connsiteX1" fmla="*/ 13505 w 1183195"/>
              <a:gd name="connsiteY1" fmla="*/ 8441 h 2136039"/>
              <a:gd name="connsiteX2" fmla="*/ 1183195 w 1183195"/>
              <a:gd name="connsiteY2" fmla="*/ 0 h 2136039"/>
              <a:gd name="connsiteX3" fmla="*/ 1036522 w 1183195"/>
              <a:gd name="connsiteY3" fmla="*/ 2136039 h 2136039"/>
              <a:gd name="connsiteX4" fmla="*/ 0 w 1183195"/>
              <a:gd name="connsiteY4" fmla="*/ 1585356 h 2136039"/>
              <a:gd name="connsiteX0" fmla="*/ 0 w 1174123"/>
              <a:gd name="connsiteY0" fmla="*/ 2655785 h 2655785"/>
              <a:gd name="connsiteX1" fmla="*/ 4433 w 1174123"/>
              <a:gd name="connsiteY1" fmla="*/ 8441 h 2655785"/>
              <a:gd name="connsiteX2" fmla="*/ 1174123 w 1174123"/>
              <a:gd name="connsiteY2" fmla="*/ 0 h 2655785"/>
              <a:gd name="connsiteX3" fmla="*/ 1027450 w 1174123"/>
              <a:gd name="connsiteY3" fmla="*/ 2136039 h 2655785"/>
              <a:gd name="connsiteX4" fmla="*/ 0 w 1174123"/>
              <a:gd name="connsiteY4" fmla="*/ 2655785 h 2655785"/>
              <a:gd name="connsiteX0" fmla="*/ 0 w 1174123"/>
              <a:gd name="connsiteY0" fmla="*/ 2655785 h 3696324"/>
              <a:gd name="connsiteX1" fmla="*/ 4433 w 1174123"/>
              <a:gd name="connsiteY1" fmla="*/ 8441 h 3696324"/>
              <a:gd name="connsiteX2" fmla="*/ 1174123 w 1174123"/>
              <a:gd name="connsiteY2" fmla="*/ 0 h 3696324"/>
              <a:gd name="connsiteX3" fmla="*/ 936736 w 1174123"/>
              <a:gd name="connsiteY3" fmla="*/ 3696324 h 3696324"/>
              <a:gd name="connsiteX4" fmla="*/ 0 w 1174123"/>
              <a:gd name="connsiteY4" fmla="*/ 2655785 h 3696324"/>
              <a:gd name="connsiteX0" fmla="*/ 0 w 1183194"/>
              <a:gd name="connsiteY0" fmla="*/ 1957285 h 3696324"/>
              <a:gd name="connsiteX1" fmla="*/ 13504 w 1183194"/>
              <a:gd name="connsiteY1" fmla="*/ 8441 h 3696324"/>
              <a:gd name="connsiteX2" fmla="*/ 1183194 w 1183194"/>
              <a:gd name="connsiteY2" fmla="*/ 0 h 3696324"/>
              <a:gd name="connsiteX3" fmla="*/ 945807 w 1183194"/>
              <a:gd name="connsiteY3" fmla="*/ 3696324 h 3696324"/>
              <a:gd name="connsiteX4" fmla="*/ 0 w 1183194"/>
              <a:gd name="connsiteY4" fmla="*/ 1957285 h 3696324"/>
              <a:gd name="connsiteX0" fmla="*/ 0 w 1183194"/>
              <a:gd name="connsiteY0" fmla="*/ 1957285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1957285 h 2979681"/>
              <a:gd name="connsiteX0" fmla="*/ 0 w 1183194"/>
              <a:gd name="connsiteY0" fmla="*/ 2311071 h 2979681"/>
              <a:gd name="connsiteX1" fmla="*/ 13504 w 1183194"/>
              <a:gd name="connsiteY1" fmla="*/ 8441 h 2979681"/>
              <a:gd name="connsiteX2" fmla="*/ 1183194 w 1183194"/>
              <a:gd name="connsiteY2" fmla="*/ 0 h 2979681"/>
              <a:gd name="connsiteX3" fmla="*/ 991164 w 1183194"/>
              <a:gd name="connsiteY3" fmla="*/ 2979681 h 2979681"/>
              <a:gd name="connsiteX4" fmla="*/ 0 w 1183194"/>
              <a:gd name="connsiteY4" fmla="*/ 2311071 h 2979681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91164 w 1183194"/>
              <a:gd name="connsiteY3" fmla="*/ 2979681 h 3272643"/>
              <a:gd name="connsiteX4" fmla="*/ 0 w 1183194"/>
              <a:gd name="connsiteY4" fmla="*/ 3272643 h 3272643"/>
              <a:gd name="connsiteX0" fmla="*/ 0 w 1183194"/>
              <a:gd name="connsiteY0" fmla="*/ 3272643 h 3272643"/>
              <a:gd name="connsiteX1" fmla="*/ 13504 w 1183194"/>
              <a:gd name="connsiteY1" fmla="*/ 8441 h 3272643"/>
              <a:gd name="connsiteX2" fmla="*/ 1183194 w 1183194"/>
              <a:gd name="connsiteY2" fmla="*/ 0 h 3272643"/>
              <a:gd name="connsiteX3" fmla="*/ 973021 w 1183194"/>
              <a:gd name="connsiteY3" fmla="*/ 3260895 h 3272643"/>
              <a:gd name="connsiteX4" fmla="*/ 0 w 1183194"/>
              <a:gd name="connsiteY4" fmla="*/ 3272643 h 3272643"/>
              <a:gd name="connsiteX0" fmla="*/ 0 w 1137837"/>
              <a:gd name="connsiteY0" fmla="*/ 3264202 h 3264202"/>
              <a:gd name="connsiteX1" fmla="*/ 13504 w 1137837"/>
              <a:gd name="connsiteY1" fmla="*/ 0 h 3264202"/>
              <a:gd name="connsiteX2" fmla="*/ 1137837 w 1137837"/>
              <a:gd name="connsiteY2" fmla="*/ 608416 h 3264202"/>
              <a:gd name="connsiteX3" fmla="*/ 973021 w 1137837"/>
              <a:gd name="connsiteY3" fmla="*/ 3252454 h 3264202"/>
              <a:gd name="connsiteX4" fmla="*/ 0 w 1137837"/>
              <a:gd name="connsiteY4" fmla="*/ 3264202 h 3264202"/>
              <a:gd name="connsiteX0" fmla="*/ 0 w 1137837"/>
              <a:gd name="connsiteY0" fmla="*/ 3871988 h 3871988"/>
              <a:gd name="connsiteX1" fmla="*/ 4433 w 1137837"/>
              <a:gd name="connsiteY1" fmla="*/ 0 h 3871988"/>
              <a:gd name="connsiteX2" fmla="*/ 1137837 w 1137837"/>
              <a:gd name="connsiteY2" fmla="*/ 1216202 h 3871988"/>
              <a:gd name="connsiteX3" fmla="*/ 973021 w 1137837"/>
              <a:gd name="connsiteY3" fmla="*/ 3860240 h 3871988"/>
              <a:gd name="connsiteX4" fmla="*/ 0 w 1137837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73021 w 1183194"/>
              <a:gd name="connsiteY3" fmla="*/ 3860240 h 3871988"/>
              <a:gd name="connsiteX4" fmla="*/ 0 w 1183194"/>
              <a:gd name="connsiteY4" fmla="*/ 3871988 h 3871988"/>
              <a:gd name="connsiteX0" fmla="*/ 0 w 1183194"/>
              <a:gd name="connsiteY0" fmla="*/ 3871988 h 3871988"/>
              <a:gd name="connsiteX1" fmla="*/ 4433 w 1183194"/>
              <a:gd name="connsiteY1" fmla="*/ 0 h 3871988"/>
              <a:gd name="connsiteX2" fmla="*/ 1183194 w 1183194"/>
              <a:gd name="connsiteY2" fmla="*/ 735416 h 3871988"/>
              <a:gd name="connsiteX3" fmla="*/ 957146 w 1183194"/>
              <a:gd name="connsiteY3" fmla="*/ 3857065 h 3871988"/>
              <a:gd name="connsiteX4" fmla="*/ 0 w 1183194"/>
              <a:gd name="connsiteY4" fmla="*/ 3871988 h 3871988"/>
              <a:gd name="connsiteX0" fmla="*/ 0 w 1180019"/>
              <a:gd name="connsiteY0" fmla="*/ 3881513 h 3881513"/>
              <a:gd name="connsiteX1" fmla="*/ 1258 w 1180019"/>
              <a:gd name="connsiteY1" fmla="*/ 0 h 3881513"/>
              <a:gd name="connsiteX2" fmla="*/ 1180019 w 1180019"/>
              <a:gd name="connsiteY2" fmla="*/ 735416 h 3881513"/>
              <a:gd name="connsiteX3" fmla="*/ 953971 w 1180019"/>
              <a:gd name="connsiteY3" fmla="*/ 3857065 h 3881513"/>
              <a:gd name="connsiteX4" fmla="*/ 0 w 1180019"/>
              <a:gd name="connsiteY4" fmla="*/ 3881513 h 3881513"/>
              <a:gd name="connsiteX0" fmla="*/ 2155 w 1178999"/>
              <a:gd name="connsiteY0" fmla="*/ 3856113 h 3857065"/>
              <a:gd name="connsiteX1" fmla="*/ 238 w 1178999"/>
              <a:gd name="connsiteY1" fmla="*/ 0 h 3857065"/>
              <a:gd name="connsiteX2" fmla="*/ 1178999 w 1178999"/>
              <a:gd name="connsiteY2" fmla="*/ 735416 h 3857065"/>
              <a:gd name="connsiteX3" fmla="*/ 952951 w 1178999"/>
              <a:gd name="connsiteY3" fmla="*/ 3857065 h 3857065"/>
              <a:gd name="connsiteX4" fmla="*/ 2155 w 1178999"/>
              <a:gd name="connsiteY4" fmla="*/ 3856113 h 3857065"/>
              <a:gd name="connsiteX0" fmla="*/ 2155 w 1185349"/>
              <a:gd name="connsiteY0" fmla="*/ 3856113 h 3857065"/>
              <a:gd name="connsiteX1" fmla="*/ 238 w 1185349"/>
              <a:gd name="connsiteY1" fmla="*/ 0 h 3857065"/>
              <a:gd name="connsiteX2" fmla="*/ 1185349 w 1185349"/>
              <a:gd name="connsiteY2" fmla="*/ 738591 h 3857065"/>
              <a:gd name="connsiteX3" fmla="*/ 952951 w 1185349"/>
              <a:gd name="connsiteY3" fmla="*/ 3857065 h 3857065"/>
              <a:gd name="connsiteX4" fmla="*/ 2155 w 1185349"/>
              <a:gd name="connsiteY4" fmla="*/ 3856113 h 3857065"/>
              <a:gd name="connsiteX0" fmla="*/ 2155 w 1125024"/>
              <a:gd name="connsiteY0" fmla="*/ 3856113 h 3857065"/>
              <a:gd name="connsiteX1" fmla="*/ 238 w 1125024"/>
              <a:gd name="connsiteY1" fmla="*/ 0 h 3857065"/>
              <a:gd name="connsiteX2" fmla="*/ 1125024 w 1125024"/>
              <a:gd name="connsiteY2" fmla="*/ 776691 h 3857065"/>
              <a:gd name="connsiteX3" fmla="*/ 952951 w 1125024"/>
              <a:gd name="connsiteY3" fmla="*/ 3857065 h 3857065"/>
              <a:gd name="connsiteX4" fmla="*/ 2155 w 112502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2951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57065"/>
              <a:gd name="connsiteX1" fmla="*/ 238 w 1182174"/>
              <a:gd name="connsiteY1" fmla="*/ 0 h 3857065"/>
              <a:gd name="connsiteX2" fmla="*/ 1182174 w 1182174"/>
              <a:gd name="connsiteY2" fmla="*/ 735416 h 3857065"/>
              <a:gd name="connsiteX3" fmla="*/ 956126 w 1182174"/>
              <a:gd name="connsiteY3" fmla="*/ 3857065 h 3857065"/>
              <a:gd name="connsiteX4" fmla="*/ 2155 w 1182174"/>
              <a:gd name="connsiteY4" fmla="*/ 3856113 h 3857065"/>
              <a:gd name="connsiteX0" fmla="*/ 2155 w 1182174"/>
              <a:gd name="connsiteY0" fmla="*/ 3856113 h 3863415"/>
              <a:gd name="connsiteX1" fmla="*/ 238 w 1182174"/>
              <a:gd name="connsiteY1" fmla="*/ 0 h 3863415"/>
              <a:gd name="connsiteX2" fmla="*/ 1182174 w 1182174"/>
              <a:gd name="connsiteY2" fmla="*/ 735416 h 3863415"/>
              <a:gd name="connsiteX3" fmla="*/ 959301 w 1182174"/>
              <a:gd name="connsiteY3" fmla="*/ 3863415 h 3863415"/>
              <a:gd name="connsiteX4" fmla="*/ 2155 w 1182174"/>
              <a:gd name="connsiteY4" fmla="*/ 3856113 h 3863415"/>
              <a:gd name="connsiteX0" fmla="*/ 2155 w 1182174"/>
              <a:gd name="connsiteY0" fmla="*/ 3865638 h 3865638"/>
              <a:gd name="connsiteX1" fmla="*/ 238 w 1182174"/>
              <a:gd name="connsiteY1" fmla="*/ 0 h 3865638"/>
              <a:gd name="connsiteX2" fmla="*/ 1182174 w 1182174"/>
              <a:gd name="connsiteY2" fmla="*/ 735416 h 3865638"/>
              <a:gd name="connsiteX3" fmla="*/ 959301 w 1182174"/>
              <a:gd name="connsiteY3" fmla="*/ 3863415 h 3865638"/>
              <a:gd name="connsiteX4" fmla="*/ 2155 w 1182174"/>
              <a:gd name="connsiteY4" fmla="*/ 3865638 h 3865638"/>
              <a:gd name="connsiteX0" fmla="*/ 0 w 1199069"/>
              <a:gd name="connsiteY0" fmla="*/ 3859288 h 3863415"/>
              <a:gd name="connsiteX1" fmla="*/ 17133 w 1199069"/>
              <a:gd name="connsiteY1" fmla="*/ 0 h 3863415"/>
              <a:gd name="connsiteX2" fmla="*/ 1199069 w 1199069"/>
              <a:gd name="connsiteY2" fmla="*/ 735416 h 3863415"/>
              <a:gd name="connsiteX3" fmla="*/ 976196 w 1199069"/>
              <a:gd name="connsiteY3" fmla="*/ 3863415 h 3863415"/>
              <a:gd name="connsiteX4" fmla="*/ 0 w 1199069"/>
              <a:gd name="connsiteY4" fmla="*/ 3859288 h 3863415"/>
              <a:gd name="connsiteX0" fmla="*/ 0 w 1199069"/>
              <a:gd name="connsiteY0" fmla="*/ 3859288 h 3859288"/>
              <a:gd name="connsiteX1" fmla="*/ 17133 w 1199069"/>
              <a:gd name="connsiteY1" fmla="*/ 0 h 3859288"/>
              <a:gd name="connsiteX2" fmla="*/ 1199069 w 1199069"/>
              <a:gd name="connsiteY2" fmla="*/ 735416 h 3859288"/>
              <a:gd name="connsiteX3" fmla="*/ 976196 w 1199069"/>
              <a:gd name="connsiteY3" fmla="*/ 3857065 h 3859288"/>
              <a:gd name="connsiteX4" fmla="*/ 0 w 1199069"/>
              <a:gd name="connsiteY4" fmla="*/ 3859288 h 3859288"/>
              <a:gd name="connsiteX0" fmla="*/ 0 w 1199069"/>
              <a:gd name="connsiteY0" fmla="*/ 3859288 h 3860240"/>
              <a:gd name="connsiteX1" fmla="*/ 17133 w 1199069"/>
              <a:gd name="connsiteY1" fmla="*/ 0 h 3860240"/>
              <a:gd name="connsiteX2" fmla="*/ 1199069 w 1199069"/>
              <a:gd name="connsiteY2" fmla="*/ 735416 h 3860240"/>
              <a:gd name="connsiteX3" fmla="*/ 976196 w 1199069"/>
              <a:gd name="connsiteY3" fmla="*/ 3860240 h 3860240"/>
              <a:gd name="connsiteX4" fmla="*/ 0 w 1199069"/>
              <a:gd name="connsiteY4" fmla="*/ 3859288 h 38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9069" h="3860240">
                <a:moveTo>
                  <a:pt x="0" y="3859288"/>
                </a:moveTo>
                <a:cubicBezTo>
                  <a:pt x="2117" y="3256244"/>
                  <a:pt x="15721" y="2278605"/>
                  <a:pt x="17133" y="0"/>
                </a:cubicBezTo>
                <a:lnTo>
                  <a:pt x="1199069" y="735416"/>
                </a:lnTo>
                <a:lnTo>
                  <a:pt x="976196" y="3860240"/>
                </a:lnTo>
                <a:lnTo>
                  <a:pt x="0" y="3859288"/>
                </a:lnTo>
                <a:close/>
              </a:path>
            </a:pathLst>
          </a:custGeom>
          <a:noFill/>
        </p:spPr>
        <p:txBody>
          <a:bodyPr rIns="182880" anchor="t">
            <a:normAutofit/>
          </a:bodyPr>
          <a:lstStyle>
            <a:lvl1pPr marL="0" indent="0" algn="l">
              <a:buNone/>
              <a:defRPr sz="1200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fotografía</a:t>
            </a:r>
            <a:endParaRPr lang="en-US" dirty="0"/>
          </a:p>
        </p:txBody>
      </p:sp>
      <p:sp>
        <p:nvSpPr>
          <p:cNvPr id="13" name="Marcador de contenido 8"/>
          <p:cNvSpPr>
            <a:spLocks noGrp="1"/>
          </p:cNvSpPr>
          <p:nvPr>
            <p:ph sz="quarter" idx="13"/>
          </p:nvPr>
        </p:nvSpPr>
        <p:spPr>
          <a:xfrm>
            <a:off x="2633741" y="1318999"/>
            <a:ext cx="4352472" cy="452141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4" name="Marcador de contenido 8"/>
          <p:cNvSpPr>
            <a:spLocks noGrp="1"/>
          </p:cNvSpPr>
          <p:nvPr>
            <p:ph sz="quarter" idx="17"/>
          </p:nvPr>
        </p:nvSpPr>
        <p:spPr>
          <a:xfrm>
            <a:off x="7249887" y="1318999"/>
            <a:ext cx="4332512" cy="452141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49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862" y="365125"/>
            <a:ext cx="94089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4862" y="1825625"/>
            <a:ext cx="94089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03390AC-0430-D429-D965-727807EC5F10}"/>
              </a:ext>
            </a:extLst>
          </p:cNvPr>
          <p:cNvSpPr/>
          <p:nvPr userDrawn="1"/>
        </p:nvSpPr>
        <p:spPr>
          <a:xfrm>
            <a:off x="-12835" y="6353812"/>
            <a:ext cx="12204835" cy="504191"/>
          </a:xfrm>
          <a:prstGeom prst="rect">
            <a:avLst/>
          </a:prstGeom>
          <a:solidFill>
            <a:srgbClr val="0077C8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>
              <a:solidFill>
                <a:srgbClr val="0074B0"/>
              </a:solidFill>
            </a:endParaRPr>
          </a:p>
        </p:txBody>
      </p:sp>
      <p:sp>
        <p:nvSpPr>
          <p:cNvPr id="8" name="Rectángulo 9">
            <a:extLst>
              <a:ext uri="{FF2B5EF4-FFF2-40B4-BE49-F238E27FC236}">
                <a16:creationId xmlns:a16="http://schemas.microsoft.com/office/drawing/2014/main" id="{938ACDD4-C61E-CEDF-20B1-E2E7C7B68F95}"/>
              </a:ext>
            </a:extLst>
          </p:cNvPr>
          <p:cNvSpPr/>
          <p:nvPr userDrawn="1"/>
        </p:nvSpPr>
        <p:spPr>
          <a:xfrm>
            <a:off x="-12833" y="0"/>
            <a:ext cx="1886857" cy="6365422"/>
          </a:xfrm>
          <a:custGeom>
            <a:avLst/>
            <a:gdLst>
              <a:gd name="connsiteX0" fmla="*/ 0 w 1079500"/>
              <a:gd name="connsiteY0" fmla="*/ 0 h 6356351"/>
              <a:gd name="connsiteX1" fmla="*/ 1079500 w 1079500"/>
              <a:gd name="connsiteY1" fmla="*/ 0 h 6356351"/>
              <a:gd name="connsiteX2" fmla="*/ 1079500 w 1079500"/>
              <a:gd name="connsiteY2" fmla="*/ 6356351 h 6356351"/>
              <a:gd name="connsiteX3" fmla="*/ 0 w 1079500"/>
              <a:gd name="connsiteY3" fmla="*/ 6356351 h 6356351"/>
              <a:gd name="connsiteX4" fmla="*/ 0 w 1079500"/>
              <a:gd name="connsiteY4" fmla="*/ 0 h 6356351"/>
              <a:gd name="connsiteX0" fmla="*/ 0 w 1360715"/>
              <a:gd name="connsiteY0" fmla="*/ 0 h 6356351"/>
              <a:gd name="connsiteX1" fmla="*/ 1360715 w 1360715"/>
              <a:gd name="connsiteY1" fmla="*/ 0 h 6356351"/>
              <a:gd name="connsiteX2" fmla="*/ 1079500 w 1360715"/>
              <a:gd name="connsiteY2" fmla="*/ 6356351 h 6356351"/>
              <a:gd name="connsiteX3" fmla="*/ 0 w 1360715"/>
              <a:gd name="connsiteY3" fmla="*/ 6356351 h 6356351"/>
              <a:gd name="connsiteX4" fmla="*/ 0 w 1360715"/>
              <a:gd name="connsiteY4" fmla="*/ 0 h 6356351"/>
              <a:gd name="connsiteX0" fmla="*/ 0 w 1360715"/>
              <a:gd name="connsiteY0" fmla="*/ 0 h 6356351"/>
              <a:gd name="connsiteX1" fmla="*/ 1360715 w 1360715"/>
              <a:gd name="connsiteY1" fmla="*/ 0 h 6356351"/>
              <a:gd name="connsiteX2" fmla="*/ 625929 w 1360715"/>
              <a:gd name="connsiteY2" fmla="*/ 6356351 h 6356351"/>
              <a:gd name="connsiteX3" fmla="*/ 0 w 1360715"/>
              <a:gd name="connsiteY3" fmla="*/ 6356351 h 6356351"/>
              <a:gd name="connsiteX4" fmla="*/ 0 w 1360715"/>
              <a:gd name="connsiteY4" fmla="*/ 0 h 6356351"/>
              <a:gd name="connsiteX0" fmla="*/ 0 w 907144"/>
              <a:gd name="connsiteY0" fmla="*/ 0 h 6356351"/>
              <a:gd name="connsiteX1" fmla="*/ 907144 w 907144"/>
              <a:gd name="connsiteY1" fmla="*/ 0 h 6356351"/>
              <a:gd name="connsiteX2" fmla="*/ 625929 w 907144"/>
              <a:gd name="connsiteY2" fmla="*/ 6356351 h 6356351"/>
              <a:gd name="connsiteX3" fmla="*/ 0 w 907144"/>
              <a:gd name="connsiteY3" fmla="*/ 6356351 h 6356351"/>
              <a:gd name="connsiteX4" fmla="*/ 0 w 907144"/>
              <a:gd name="connsiteY4" fmla="*/ 0 h 6356351"/>
              <a:gd name="connsiteX0" fmla="*/ 0 w 907144"/>
              <a:gd name="connsiteY0" fmla="*/ 0 h 6365422"/>
              <a:gd name="connsiteX1" fmla="*/ 907144 w 907144"/>
              <a:gd name="connsiteY1" fmla="*/ 0 h 6365422"/>
              <a:gd name="connsiteX2" fmla="*/ 780143 w 907144"/>
              <a:gd name="connsiteY2" fmla="*/ 6365422 h 6365422"/>
              <a:gd name="connsiteX3" fmla="*/ 0 w 907144"/>
              <a:gd name="connsiteY3" fmla="*/ 6356351 h 6365422"/>
              <a:gd name="connsiteX4" fmla="*/ 0 w 907144"/>
              <a:gd name="connsiteY4" fmla="*/ 0 h 6365422"/>
              <a:gd name="connsiteX0" fmla="*/ 0 w 1161144"/>
              <a:gd name="connsiteY0" fmla="*/ 0 h 6365422"/>
              <a:gd name="connsiteX1" fmla="*/ 1161144 w 1161144"/>
              <a:gd name="connsiteY1" fmla="*/ 0 h 6365422"/>
              <a:gd name="connsiteX2" fmla="*/ 780143 w 1161144"/>
              <a:gd name="connsiteY2" fmla="*/ 6365422 h 6365422"/>
              <a:gd name="connsiteX3" fmla="*/ 0 w 1161144"/>
              <a:gd name="connsiteY3" fmla="*/ 6356351 h 6365422"/>
              <a:gd name="connsiteX4" fmla="*/ 0 w 1161144"/>
              <a:gd name="connsiteY4" fmla="*/ 0 h 636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44" h="6365422">
                <a:moveTo>
                  <a:pt x="0" y="0"/>
                </a:moveTo>
                <a:lnTo>
                  <a:pt x="1161144" y="0"/>
                </a:lnTo>
                <a:lnTo>
                  <a:pt x="780143" y="6365422"/>
                </a:lnTo>
                <a:lnTo>
                  <a:pt x="0" y="6356351"/>
                </a:lnTo>
                <a:lnTo>
                  <a:pt x="0" y="0"/>
                </a:lnTo>
                <a:close/>
              </a:path>
            </a:pathLst>
          </a:custGeom>
          <a:solidFill>
            <a:srgbClr val="4A77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>
              <a:solidFill>
                <a:srgbClr val="4A7729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52D55EF-ADCC-064F-B3BC-5C5103CBEC94}"/>
              </a:ext>
            </a:extLst>
          </p:cNvPr>
          <p:cNvSpPr txBox="1"/>
          <p:nvPr userDrawn="1"/>
        </p:nvSpPr>
        <p:spPr>
          <a:xfrm>
            <a:off x="9194201" y="6511509"/>
            <a:ext cx="1501307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ES" sz="800" b="1" u="none" dirty="0" err="1">
                <a:solidFill>
                  <a:schemeClr val="bg1"/>
                </a:solidFill>
              </a:rPr>
              <a:t>www.uam.es</a:t>
            </a:r>
            <a:endParaRPr lang="es-ES" sz="800" b="1" u="none" dirty="0">
              <a:solidFill>
                <a:schemeClr val="bg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7F2072A-2E3D-2058-B183-8198376FCE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08" y="6134913"/>
            <a:ext cx="1702213" cy="90215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C972F2D-56B9-338A-AD3C-E8717BEE824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718633" y="6528963"/>
            <a:ext cx="680314" cy="1389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D07E2F79-8266-91FC-77BF-F5465356585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5346" y="217180"/>
            <a:ext cx="1667957" cy="106481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52057C4-4D31-F898-5C0B-CB981A0D6FE4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1431989" y="6514081"/>
            <a:ext cx="172698" cy="17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20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9" r:id="rId3"/>
    <p:sldLayoutId id="2147483790" r:id="rId4"/>
    <p:sldLayoutId id="2147483798" r:id="rId5"/>
    <p:sldLayoutId id="2147483660" r:id="rId6"/>
    <p:sldLayoutId id="2147483662" r:id="rId7"/>
    <p:sldLayoutId id="2147483797" r:id="rId8"/>
    <p:sldLayoutId id="2147483652" r:id="rId9"/>
    <p:sldLayoutId id="2147483664" r:id="rId10"/>
    <p:sldLayoutId id="2147483663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AF3F79-4FDD-A948-87A8-3DCC39CF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291" y="365128"/>
            <a:ext cx="88415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C3A41A-9A50-984F-8B3A-B4A4EB705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2291" y="1825625"/>
            <a:ext cx="88415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BFA04A-C689-5847-96CE-4C9FEA300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13346" y="6356353"/>
            <a:ext cx="1868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4076E-FBFF-A44B-BE1D-214BC100B593}" type="datetimeFigureOut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081ED0-96FD-6943-A787-220C47F87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6124" y="6356353"/>
            <a:ext cx="5788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812B10-47B1-8443-90B1-C45B63C63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3600" y="6356353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0906A-BF79-2243-84A7-3F4CFEA38381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81A4E80-9640-134F-BF89-07F9071D3DEA}"/>
              </a:ext>
            </a:extLst>
          </p:cNvPr>
          <p:cNvSpPr/>
          <p:nvPr userDrawn="1"/>
        </p:nvSpPr>
        <p:spPr>
          <a:xfrm>
            <a:off x="1" y="2"/>
            <a:ext cx="2512291" cy="6885709"/>
          </a:xfrm>
          <a:custGeom>
            <a:avLst/>
            <a:gdLst>
              <a:gd name="connsiteX0" fmla="*/ 0 w 1884218"/>
              <a:gd name="connsiteY0" fmla="*/ 0 h 6858000"/>
              <a:gd name="connsiteX1" fmla="*/ 1884218 w 1884218"/>
              <a:gd name="connsiteY1" fmla="*/ 0 h 6858000"/>
              <a:gd name="connsiteX2" fmla="*/ 1884218 w 1884218"/>
              <a:gd name="connsiteY2" fmla="*/ 6858000 h 6858000"/>
              <a:gd name="connsiteX3" fmla="*/ 0 w 1884218"/>
              <a:gd name="connsiteY3" fmla="*/ 6858000 h 6858000"/>
              <a:gd name="connsiteX4" fmla="*/ 0 w 1884218"/>
              <a:gd name="connsiteY4" fmla="*/ 0 h 6858000"/>
              <a:gd name="connsiteX0" fmla="*/ 0 w 1884218"/>
              <a:gd name="connsiteY0" fmla="*/ 0 h 6867236"/>
              <a:gd name="connsiteX1" fmla="*/ 1884218 w 1884218"/>
              <a:gd name="connsiteY1" fmla="*/ 0 h 6867236"/>
              <a:gd name="connsiteX2" fmla="*/ 1219200 w 1884218"/>
              <a:gd name="connsiteY2" fmla="*/ 6867236 h 6867236"/>
              <a:gd name="connsiteX3" fmla="*/ 0 w 1884218"/>
              <a:gd name="connsiteY3" fmla="*/ 6858000 h 6867236"/>
              <a:gd name="connsiteX4" fmla="*/ 0 w 1884218"/>
              <a:gd name="connsiteY4" fmla="*/ 0 h 6867236"/>
              <a:gd name="connsiteX0" fmla="*/ 0 w 1884218"/>
              <a:gd name="connsiteY0" fmla="*/ 0 h 6867236"/>
              <a:gd name="connsiteX1" fmla="*/ 1884218 w 1884218"/>
              <a:gd name="connsiteY1" fmla="*/ 0 h 6867236"/>
              <a:gd name="connsiteX2" fmla="*/ 1016000 w 1884218"/>
              <a:gd name="connsiteY2" fmla="*/ 6867236 h 6867236"/>
              <a:gd name="connsiteX3" fmla="*/ 0 w 1884218"/>
              <a:gd name="connsiteY3" fmla="*/ 6858000 h 6867236"/>
              <a:gd name="connsiteX4" fmla="*/ 0 w 1884218"/>
              <a:gd name="connsiteY4" fmla="*/ 0 h 6867236"/>
              <a:gd name="connsiteX0" fmla="*/ 0 w 1884218"/>
              <a:gd name="connsiteY0" fmla="*/ 0 h 6885709"/>
              <a:gd name="connsiteX1" fmla="*/ 1884218 w 1884218"/>
              <a:gd name="connsiteY1" fmla="*/ 0 h 6885709"/>
              <a:gd name="connsiteX2" fmla="*/ 1099128 w 1884218"/>
              <a:gd name="connsiteY2" fmla="*/ 6885709 h 6885709"/>
              <a:gd name="connsiteX3" fmla="*/ 0 w 1884218"/>
              <a:gd name="connsiteY3" fmla="*/ 6858000 h 6885709"/>
              <a:gd name="connsiteX4" fmla="*/ 0 w 1884218"/>
              <a:gd name="connsiteY4" fmla="*/ 0 h 6885709"/>
              <a:gd name="connsiteX0" fmla="*/ 0 w 1884218"/>
              <a:gd name="connsiteY0" fmla="*/ 0 h 6885709"/>
              <a:gd name="connsiteX1" fmla="*/ 1884218 w 1884218"/>
              <a:gd name="connsiteY1" fmla="*/ 0 h 6885709"/>
              <a:gd name="connsiteX2" fmla="*/ 1099128 w 1884218"/>
              <a:gd name="connsiteY2" fmla="*/ 6885709 h 6885709"/>
              <a:gd name="connsiteX3" fmla="*/ 0 w 1884218"/>
              <a:gd name="connsiteY3" fmla="*/ 6876473 h 6885709"/>
              <a:gd name="connsiteX4" fmla="*/ 0 w 1884218"/>
              <a:gd name="connsiteY4" fmla="*/ 0 h 6885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4218" h="6885709">
                <a:moveTo>
                  <a:pt x="0" y="0"/>
                </a:moveTo>
                <a:lnTo>
                  <a:pt x="1884218" y="0"/>
                </a:lnTo>
                <a:lnTo>
                  <a:pt x="1099128" y="6885709"/>
                </a:lnTo>
                <a:lnTo>
                  <a:pt x="0" y="6876473"/>
                </a:lnTo>
                <a:lnTo>
                  <a:pt x="0" y="0"/>
                </a:lnTo>
                <a:close/>
              </a:path>
            </a:pathLst>
          </a:custGeom>
          <a:solidFill>
            <a:srgbClr val="4A7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>
              <a:solidFill>
                <a:srgbClr val="4A7729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36ED6F8-9CFE-D646-A1EE-F55AB7FC0F6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7681" y="141620"/>
            <a:ext cx="2256648" cy="144063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4E24396-E9D8-AB43-898B-72695EA54B3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18592" y="5781605"/>
            <a:ext cx="937555" cy="97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1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92437-5DC7-B24D-9357-199F5D18C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325" y="1342168"/>
            <a:ext cx="5019675" cy="180272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46DE2D-2ED4-014B-BE47-2B1DDC5553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6325" y="3302454"/>
            <a:ext cx="5065036" cy="1759404"/>
          </a:xfrm>
        </p:spPr>
        <p:txBody>
          <a:bodyPr/>
          <a:lstStyle/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F586FA00-9365-114D-B6FB-073CC32525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4006BC6-DEB9-DD48-8CDD-4116A7178F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49085" y="5952963"/>
            <a:ext cx="2362739" cy="2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03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id="{018D7A9B-5FC1-8B4D-B31C-0957AB7F85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A1AEF3CF-C555-5E4E-A685-43E8BDA34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0175" y="2006285"/>
            <a:ext cx="2991987" cy="1293417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FF3659-904E-3D4E-ACB4-B05DCFC0AD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365729" y="6090249"/>
            <a:ext cx="3506433" cy="36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7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0094F5A-430F-1D11-82C9-3DCBD3B0E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292" y="2179638"/>
            <a:ext cx="8155709" cy="238760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5C421DC9-E979-195B-8C99-03CDA7D24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2292" y="4843782"/>
            <a:ext cx="8155709" cy="638174"/>
          </a:xfrm>
        </p:spPr>
        <p:txBody>
          <a:bodyPr/>
          <a:lstStyle/>
          <a:p>
            <a:endParaRPr lang="es-ES_tradn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E5C5EF5-3461-C44C-8B40-FEEFDDA073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649425" y="6103447"/>
            <a:ext cx="4269255" cy="44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497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cfa4a1-0b40-4b26-9f16-09f52181c74d" xsi:nil="true"/>
    <lcf76f155ced4ddcb4097134ff3c332f xmlns="0ed60106-c67e-4a6d-b4c4-b5583a647d02">
      <Terms xmlns="http://schemas.microsoft.com/office/infopath/2007/PartnerControls"/>
    </lcf76f155ced4ddcb4097134ff3c332f>
    <_Flow_SignoffStatus xmlns="0ed60106-c67e-4a6d-b4c4-b5583a647d02" xsi:nil="true"/>
    <SharedWithUsers xmlns="6fcfa4a1-0b40-4b26-9f16-09f52181c74d">
      <UserInfo>
        <DisplayName>Rosalia Cotelo Garcia</DisplayName>
        <AccountId>156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F43A61D754A1045AFDC8C9ADD6AD362" ma:contentTypeVersion="16" ma:contentTypeDescription="Crear nuevo documento." ma:contentTypeScope="" ma:versionID="1baf747e9721a52c4775bf06310c297b">
  <xsd:schema xmlns:xsd="http://www.w3.org/2001/XMLSchema" xmlns:xs="http://www.w3.org/2001/XMLSchema" xmlns:p="http://schemas.microsoft.com/office/2006/metadata/properties" xmlns:ns2="0ed60106-c67e-4a6d-b4c4-b5583a647d02" xmlns:ns3="6fcfa4a1-0b40-4b26-9f16-09f52181c74d" targetNamespace="http://schemas.microsoft.com/office/2006/metadata/properties" ma:root="true" ma:fieldsID="5287cd31bf50af545b6451569f8146e1" ns2:_="" ns3:_="">
    <xsd:import namespace="0ed60106-c67e-4a6d-b4c4-b5583a647d02"/>
    <xsd:import namespace="6fcfa4a1-0b40-4b26-9f16-09f52181c7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60106-c67e-4a6d-b4c4-b5583a647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98d204fa-6c57-4ed6-bc91-93595ac1d6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Estado de aprobación" ma:internalName="Estado_x0020_de_x0020_aprobaci_x00f3_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cfa4a1-0b40-4b26-9f16-09f52181c74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b33af99-81e0-4753-951a-7758267c0aa0}" ma:internalName="TaxCatchAll" ma:showField="CatchAllData" ma:web="6fcfa4a1-0b40-4b26-9f16-09f52181c7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698252-068D-4C78-BC6C-3DEE1AA34E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0C699-228A-4048-B466-A1C8F53BF039}">
  <ds:schemaRefs>
    <ds:schemaRef ds:uri="http://schemas.microsoft.com/office/2006/metadata/properties"/>
    <ds:schemaRef ds:uri="http://schemas.microsoft.com/office/infopath/2007/PartnerControls"/>
    <ds:schemaRef ds:uri="6fcfa4a1-0b40-4b26-9f16-09f52181c74d"/>
    <ds:schemaRef ds:uri="0ed60106-c67e-4a6d-b4c4-b5583a647d02"/>
  </ds:schemaRefs>
</ds:datastoreItem>
</file>

<file path=customXml/itemProps3.xml><?xml version="1.0" encoding="utf-8"?>
<ds:datastoreItem xmlns:ds="http://schemas.openxmlformats.org/officeDocument/2006/customXml" ds:itemID="{78B72B98-B75C-440D-B71E-50AFB1216A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d60106-c67e-4a6d-b4c4-b5583a647d02"/>
    <ds:schemaRef ds:uri="6fcfa4a1-0b40-4b26-9f16-09f52181c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1_Diseño personalizado</vt:lpstr>
      <vt:lpstr>Presentación de PowerPoint</vt:lpstr>
      <vt:lpstr>Presentación de PowerPoint</vt:lpstr>
      <vt:lpstr>Presentación de PowerPoint</vt:lpstr>
    </vt:vector>
  </TitlesOfParts>
  <Company>Tau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Tau Tau</dc:creator>
  <cp:lastModifiedBy>Aranzazu Aguilera Bericochea</cp:lastModifiedBy>
  <cp:revision>212</cp:revision>
  <cp:lastPrinted>2017-11-20T15:41:39Z</cp:lastPrinted>
  <dcterms:created xsi:type="dcterms:W3CDTF">2015-05-22T09:34:03Z</dcterms:created>
  <dcterms:modified xsi:type="dcterms:W3CDTF">2025-03-24T10:09:42Z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0x0101004F43A61D754A1045AFDC8C9ADD6AD362</vt:lpwstr>
  </property>
</Properties>
</file>