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7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70" userDrawn="1">
          <p15:clr>
            <a:srgbClr val="A4A3A4"/>
          </p15:clr>
        </p15:guide>
        <p15:guide id="2" pos="333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114"/>
    <a:srgbClr val="1C5D91"/>
    <a:srgbClr val="29672B"/>
    <a:srgbClr val="4A7729"/>
    <a:srgbClr val="0077C8"/>
    <a:srgbClr val="477427"/>
    <a:srgbClr val="466F36"/>
    <a:srgbClr val="0074B0"/>
    <a:srgbClr val="0075BB"/>
    <a:srgbClr val="5A76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Estilo medio 1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73" autoAdjust="0"/>
    <p:restoredTop sz="94844"/>
  </p:normalViewPr>
  <p:slideViewPr>
    <p:cSldViewPr snapToGrid="0" snapToObjects="1" showGuides="1">
      <p:cViewPr varScale="1">
        <p:scale>
          <a:sx n="69" d="100"/>
          <a:sy n="69" d="100"/>
        </p:scale>
        <p:origin x="60" y="440"/>
      </p:cViewPr>
      <p:guideLst>
        <p:guide orient="horz" pos="2970"/>
        <p:guide pos="333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3" d="100"/>
          <a:sy n="73" d="100"/>
        </p:scale>
        <p:origin x="297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2942F6-C344-7949-A759-3B68015B68A9}" type="datetimeFigureOut">
              <a:rPr lang="es-ES" smtClean="0"/>
              <a:t>12/02/2025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CEAC43-BE30-904B-A7A4-5C3A5A6B304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350528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B78C9B-6DDE-1A47-80F8-ADACAF1B83E8}" type="datetimeFigureOut">
              <a:rPr lang="es-ES" smtClean="0"/>
              <a:t>12/02/2025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5D4AAF-8164-9744-9CD0-C82645C4CA7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64714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0"/>
          <p:cNvSpPr>
            <a:spLocks noGrp="1"/>
          </p:cNvSpPr>
          <p:nvPr>
            <p:ph type="pic" sz="quarter" idx="14" hasCustomPrompt="1"/>
          </p:nvPr>
        </p:nvSpPr>
        <p:spPr>
          <a:xfrm>
            <a:off x="-4042" y="1764"/>
            <a:ext cx="9148855" cy="5145911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0" fmla="*/ 2057207 w 9172382"/>
              <a:gd name="connsiteY0" fmla="*/ 5048250 h 6858000"/>
              <a:gd name="connsiteX1" fmla="*/ 0 w 9172382"/>
              <a:gd name="connsiteY1" fmla="*/ 11870 h 6858000"/>
              <a:gd name="connsiteX2" fmla="*/ 9172382 w 9172382"/>
              <a:gd name="connsiteY2" fmla="*/ 0 h 6858000"/>
              <a:gd name="connsiteX3" fmla="*/ 9172382 w 9172382"/>
              <a:gd name="connsiteY3" fmla="*/ 6858000 h 6858000"/>
              <a:gd name="connsiteX4" fmla="*/ 3590733 w 9172382"/>
              <a:gd name="connsiteY4" fmla="*/ 6848475 h 6858000"/>
              <a:gd name="connsiteX5" fmla="*/ 2057207 w 9172382"/>
              <a:gd name="connsiteY5" fmla="*/ 5048250 h 6858000"/>
              <a:gd name="connsiteX0" fmla="*/ 27515 w 9172382"/>
              <a:gd name="connsiteY0" fmla="*/ 6876259 h 6876259"/>
              <a:gd name="connsiteX1" fmla="*/ 0 w 9172382"/>
              <a:gd name="connsiteY1" fmla="*/ 11870 h 6876259"/>
              <a:gd name="connsiteX2" fmla="*/ 9172382 w 9172382"/>
              <a:gd name="connsiteY2" fmla="*/ 0 h 6876259"/>
              <a:gd name="connsiteX3" fmla="*/ 9172382 w 9172382"/>
              <a:gd name="connsiteY3" fmla="*/ 6858000 h 6876259"/>
              <a:gd name="connsiteX4" fmla="*/ 3590733 w 9172382"/>
              <a:gd name="connsiteY4" fmla="*/ 6848475 h 6876259"/>
              <a:gd name="connsiteX5" fmla="*/ 27515 w 9172382"/>
              <a:gd name="connsiteY5" fmla="*/ 6876259 h 6876259"/>
              <a:gd name="connsiteX0" fmla="*/ 27515 w 9184252"/>
              <a:gd name="connsiteY0" fmla="*/ 6864389 h 6864389"/>
              <a:gd name="connsiteX1" fmla="*/ 0 w 9184252"/>
              <a:gd name="connsiteY1" fmla="*/ 0 h 6864389"/>
              <a:gd name="connsiteX2" fmla="*/ 9184252 w 9184252"/>
              <a:gd name="connsiteY2" fmla="*/ 2742013 h 6864389"/>
              <a:gd name="connsiteX3" fmla="*/ 9172382 w 9184252"/>
              <a:gd name="connsiteY3" fmla="*/ 6846130 h 6864389"/>
              <a:gd name="connsiteX4" fmla="*/ 3590733 w 9184252"/>
              <a:gd name="connsiteY4" fmla="*/ 6836605 h 6864389"/>
              <a:gd name="connsiteX5" fmla="*/ 27515 w 9184252"/>
              <a:gd name="connsiteY5" fmla="*/ 6864389 h 6864389"/>
              <a:gd name="connsiteX0" fmla="*/ 27515 w 9184252"/>
              <a:gd name="connsiteY0" fmla="*/ 6864389 h 6864389"/>
              <a:gd name="connsiteX1" fmla="*/ 0 w 9184252"/>
              <a:gd name="connsiteY1" fmla="*/ 0 h 6864389"/>
              <a:gd name="connsiteX2" fmla="*/ 5452764 w 9184252"/>
              <a:gd name="connsiteY2" fmla="*/ 1638086 h 6864389"/>
              <a:gd name="connsiteX3" fmla="*/ 9184252 w 9184252"/>
              <a:gd name="connsiteY3" fmla="*/ 2742013 h 6864389"/>
              <a:gd name="connsiteX4" fmla="*/ 9172382 w 9184252"/>
              <a:gd name="connsiteY4" fmla="*/ 6846130 h 6864389"/>
              <a:gd name="connsiteX5" fmla="*/ 3590733 w 9184252"/>
              <a:gd name="connsiteY5" fmla="*/ 6836605 h 6864389"/>
              <a:gd name="connsiteX6" fmla="*/ 27515 w 9184252"/>
              <a:gd name="connsiteY6" fmla="*/ 6864389 h 6864389"/>
              <a:gd name="connsiteX0" fmla="*/ 27515 w 9184252"/>
              <a:gd name="connsiteY0" fmla="*/ 6864389 h 6864389"/>
              <a:gd name="connsiteX1" fmla="*/ 0 w 9184252"/>
              <a:gd name="connsiteY1" fmla="*/ 0 h 6864389"/>
              <a:gd name="connsiteX2" fmla="*/ 6212415 w 9184252"/>
              <a:gd name="connsiteY2" fmla="*/ 3561056 h 6864389"/>
              <a:gd name="connsiteX3" fmla="*/ 9184252 w 9184252"/>
              <a:gd name="connsiteY3" fmla="*/ 2742013 h 6864389"/>
              <a:gd name="connsiteX4" fmla="*/ 9172382 w 9184252"/>
              <a:gd name="connsiteY4" fmla="*/ 6846130 h 6864389"/>
              <a:gd name="connsiteX5" fmla="*/ 3590733 w 9184252"/>
              <a:gd name="connsiteY5" fmla="*/ 6836605 h 6864389"/>
              <a:gd name="connsiteX6" fmla="*/ 27515 w 9184252"/>
              <a:gd name="connsiteY6" fmla="*/ 6864389 h 6864389"/>
              <a:gd name="connsiteX0" fmla="*/ 27515 w 9184252"/>
              <a:gd name="connsiteY0" fmla="*/ 6864389 h 6864389"/>
              <a:gd name="connsiteX1" fmla="*/ 0 w 9184252"/>
              <a:gd name="connsiteY1" fmla="*/ 0 h 6864389"/>
              <a:gd name="connsiteX2" fmla="*/ 3399333 w 9184252"/>
              <a:gd name="connsiteY2" fmla="*/ 1946711 h 6864389"/>
              <a:gd name="connsiteX3" fmla="*/ 6212415 w 9184252"/>
              <a:gd name="connsiteY3" fmla="*/ 3561056 h 6864389"/>
              <a:gd name="connsiteX4" fmla="*/ 9184252 w 9184252"/>
              <a:gd name="connsiteY4" fmla="*/ 2742013 h 6864389"/>
              <a:gd name="connsiteX5" fmla="*/ 9172382 w 9184252"/>
              <a:gd name="connsiteY5" fmla="*/ 6846130 h 6864389"/>
              <a:gd name="connsiteX6" fmla="*/ 3590733 w 9184252"/>
              <a:gd name="connsiteY6" fmla="*/ 6836605 h 6864389"/>
              <a:gd name="connsiteX7" fmla="*/ 27515 w 9184252"/>
              <a:gd name="connsiteY7" fmla="*/ 6864389 h 6864389"/>
              <a:gd name="connsiteX0" fmla="*/ 27515 w 9184252"/>
              <a:gd name="connsiteY0" fmla="*/ 6876259 h 6876259"/>
              <a:gd name="connsiteX1" fmla="*/ 0 w 9184252"/>
              <a:gd name="connsiteY1" fmla="*/ 11870 h 6876259"/>
              <a:gd name="connsiteX2" fmla="*/ 6485414 w 9184252"/>
              <a:gd name="connsiteY2" fmla="*/ 0 h 6876259"/>
              <a:gd name="connsiteX3" fmla="*/ 6212415 w 9184252"/>
              <a:gd name="connsiteY3" fmla="*/ 3572926 h 6876259"/>
              <a:gd name="connsiteX4" fmla="*/ 9184252 w 9184252"/>
              <a:gd name="connsiteY4" fmla="*/ 2753883 h 6876259"/>
              <a:gd name="connsiteX5" fmla="*/ 9172382 w 9184252"/>
              <a:gd name="connsiteY5" fmla="*/ 6858000 h 6876259"/>
              <a:gd name="connsiteX6" fmla="*/ 3590733 w 9184252"/>
              <a:gd name="connsiteY6" fmla="*/ 6848475 h 6876259"/>
              <a:gd name="connsiteX7" fmla="*/ 27515 w 9184252"/>
              <a:gd name="connsiteY7" fmla="*/ 6876259 h 6876259"/>
              <a:gd name="connsiteX0" fmla="*/ 27515 w 9184252"/>
              <a:gd name="connsiteY0" fmla="*/ 6876259 h 6876259"/>
              <a:gd name="connsiteX1" fmla="*/ 0 w 9184252"/>
              <a:gd name="connsiteY1" fmla="*/ 11870 h 6876259"/>
              <a:gd name="connsiteX2" fmla="*/ 6485414 w 9184252"/>
              <a:gd name="connsiteY2" fmla="*/ 0 h 6876259"/>
              <a:gd name="connsiteX3" fmla="*/ 6228290 w 9184252"/>
              <a:gd name="connsiteY3" fmla="*/ 3569751 h 6876259"/>
              <a:gd name="connsiteX4" fmla="*/ 9184252 w 9184252"/>
              <a:gd name="connsiteY4" fmla="*/ 2753883 h 6876259"/>
              <a:gd name="connsiteX5" fmla="*/ 9172382 w 9184252"/>
              <a:gd name="connsiteY5" fmla="*/ 6858000 h 6876259"/>
              <a:gd name="connsiteX6" fmla="*/ 3590733 w 9184252"/>
              <a:gd name="connsiteY6" fmla="*/ 6848475 h 6876259"/>
              <a:gd name="connsiteX7" fmla="*/ 27515 w 9184252"/>
              <a:gd name="connsiteY7" fmla="*/ 6876259 h 6876259"/>
              <a:gd name="connsiteX0" fmla="*/ 27515 w 9184252"/>
              <a:gd name="connsiteY0" fmla="*/ 6876259 h 6876259"/>
              <a:gd name="connsiteX1" fmla="*/ 0 w 9184252"/>
              <a:gd name="connsiteY1" fmla="*/ 11870 h 6876259"/>
              <a:gd name="connsiteX2" fmla="*/ 6488589 w 9184252"/>
              <a:gd name="connsiteY2" fmla="*/ 0 h 6876259"/>
              <a:gd name="connsiteX3" fmla="*/ 6228290 w 9184252"/>
              <a:gd name="connsiteY3" fmla="*/ 3569751 h 6876259"/>
              <a:gd name="connsiteX4" fmla="*/ 9184252 w 9184252"/>
              <a:gd name="connsiteY4" fmla="*/ 2753883 h 6876259"/>
              <a:gd name="connsiteX5" fmla="*/ 9172382 w 9184252"/>
              <a:gd name="connsiteY5" fmla="*/ 6858000 h 6876259"/>
              <a:gd name="connsiteX6" fmla="*/ 3590733 w 9184252"/>
              <a:gd name="connsiteY6" fmla="*/ 6848475 h 6876259"/>
              <a:gd name="connsiteX7" fmla="*/ 27515 w 9184252"/>
              <a:gd name="connsiteY7" fmla="*/ 6876259 h 6876259"/>
              <a:gd name="connsiteX0" fmla="*/ 27515 w 9172701"/>
              <a:gd name="connsiteY0" fmla="*/ 6876259 h 6876259"/>
              <a:gd name="connsiteX1" fmla="*/ 0 w 9172701"/>
              <a:gd name="connsiteY1" fmla="*/ 11870 h 6876259"/>
              <a:gd name="connsiteX2" fmla="*/ 6488589 w 9172701"/>
              <a:gd name="connsiteY2" fmla="*/ 0 h 6876259"/>
              <a:gd name="connsiteX3" fmla="*/ 6228290 w 9172701"/>
              <a:gd name="connsiteY3" fmla="*/ 3569751 h 6876259"/>
              <a:gd name="connsiteX4" fmla="*/ 9146152 w 9172701"/>
              <a:gd name="connsiteY4" fmla="*/ 2836433 h 6876259"/>
              <a:gd name="connsiteX5" fmla="*/ 9172382 w 9172701"/>
              <a:gd name="connsiteY5" fmla="*/ 6858000 h 6876259"/>
              <a:gd name="connsiteX6" fmla="*/ 3590733 w 9172701"/>
              <a:gd name="connsiteY6" fmla="*/ 6848475 h 6876259"/>
              <a:gd name="connsiteX7" fmla="*/ 27515 w 9172701"/>
              <a:gd name="connsiteY7" fmla="*/ 6876259 h 6876259"/>
              <a:gd name="connsiteX0" fmla="*/ 27515 w 9174727"/>
              <a:gd name="connsiteY0" fmla="*/ 6876259 h 6876259"/>
              <a:gd name="connsiteX1" fmla="*/ 0 w 9174727"/>
              <a:gd name="connsiteY1" fmla="*/ 11870 h 6876259"/>
              <a:gd name="connsiteX2" fmla="*/ 6488589 w 9174727"/>
              <a:gd name="connsiteY2" fmla="*/ 0 h 6876259"/>
              <a:gd name="connsiteX3" fmla="*/ 6228290 w 9174727"/>
              <a:gd name="connsiteY3" fmla="*/ 3569751 h 6876259"/>
              <a:gd name="connsiteX4" fmla="*/ 9174727 w 9174727"/>
              <a:gd name="connsiteY4" fmla="*/ 2760233 h 6876259"/>
              <a:gd name="connsiteX5" fmla="*/ 9172382 w 9174727"/>
              <a:gd name="connsiteY5" fmla="*/ 6858000 h 6876259"/>
              <a:gd name="connsiteX6" fmla="*/ 3590733 w 9174727"/>
              <a:gd name="connsiteY6" fmla="*/ 6848475 h 6876259"/>
              <a:gd name="connsiteX7" fmla="*/ 27515 w 9174727"/>
              <a:gd name="connsiteY7" fmla="*/ 6876259 h 6876259"/>
              <a:gd name="connsiteX0" fmla="*/ 0 w 9147212"/>
              <a:gd name="connsiteY0" fmla="*/ 6876259 h 6876259"/>
              <a:gd name="connsiteX1" fmla="*/ 4235 w 9147212"/>
              <a:gd name="connsiteY1" fmla="*/ 40445 h 6876259"/>
              <a:gd name="connsiteX2" fmla="*/ 6461074 w 9147212"/>
              <a:gd name="connsiteY2" fmla="*/ 0 h 6876259"/>
              <a:gd name="connsiteX3" fmla="*/ 6200775 w 9147212"/>
              <a:gd name="connsiteY3" fmla="*/ 3569751 h 6876259"/>
              <a:gd name="connsiteX4" fmla="*/ 9147212 w 9147212"/>
              <a:gd name="connsiteY4" fmla="*/ 2760233 h 6876259"/>
              <a:gd name="connsiteX5" fmla="*/ 9144867 w 9147212"/>
              <a:gd name="connsiteY5" fmla="*/ 6858000 h 6876259"/>
              <a:gd name="connsiteX6" fmla="*/ 3563218 w 9147212"/>
              <a:gd name="connsiteY6" fmla="*/ 6848475 h 6876259"/>
              <a:gd name="connsiteX7" fmla="*/ 0 w 9147212"/>
              <a:gd name="connsiteY7" fmla="*/ 6876259 h 6876259"/>
              <a:gd name="connsiteX0" fmla="*/ 0 w 9147212"/>
              <a:gd name="connsiteY0" fmla="*/ 6876259 h 6876259"/>
              <a:gd name="connsiteX1" fmla="*/ 1060 w 9147212"/>
              <a:gd name="connsiteY1" fmla="*/ 2345 h 6876259"/>
              <a:gd name="connsiteX2" fmla="*/ 6461074 w 9147212"/>
              <a:gd name="connsiteY2" fmla="*/ 0 h 6876259"/>
              <a:gd name="connsiteX3" fmla="*/ 6200775 w 9147212"/>
              <a:gd name="connsiteY3" fmla="*/ 3569751 h 6876259"/>
              <a:gd name="connsiteX4" fmla="*/ 9147212 w 9147212"/>
              <a:gd name="connsiteY4" fmla="*/ 2760233 h 6876259"/>
              <a:gd name="connsiteX5" fmla="*/ 9144867 w 9147212"/>
              <a:gd name="connsiteY5" fmla="*/ 6858000 h 6876259"/>
              <a:gd name="connsiteX6" fmla="*/ 3563218 w 9147212"/>
              <a:gd name="connsiteY6" fmla="*/ 6848475 h 6876259"/>
              <a:gd name="connsiteX7" fmla="*/ 0 w 9147212"/>
              <a:gd name="connsiteY7" fmla="*/ 6876259 h 6876259"/>
              <a:gd name="connsiteX0" fmla="*/ 0 w 9147212"/>
              <a:gd name="connsiteY0" fmla="*/ 6876259 h 6876259"/>
              <a:gd name="connsiteX1" fmla="*/ 1060 w 9147212"/>
              <a:gd name="connsiteY1" fmla="*/ 2345 h 6876259"/>
              <a:gd name="connsiteX2" fmla="*/ 6461074 w 9147212"/>
              <a:gd name="connsiteY2" fmla="*/ 0 h 6876259"/>
              <a:gd name="connsiteX3" fmla="*/ 6207125 w 9147212"/>
              <a:gd name="connsiteY3" fmla="*/ 3588801 h 6876259"/>
              <a:gd name="connsiteX4" fmla="*/ 9147212 w 9147212"/>
              <a:gd name="connsiteY4" fmla="*/ 2760233 h 6876259"/>
              <a:gd name="connsiteX5" fmla="*/ 9144867 w 9147212"/>
              <a:gd name="connsiteY5" fmla="*/ 6858000 h 6876259"/>
              <a:gd name="connsiteX6" fmla="*/ 3563218 w 9147212"/>
              <a:gd name="connsiteY6" fmla="*/ 6848475 h 6876259"/>
              <a:gd name="connsiteX7" fmla="*/ 0 w 9147212"/>
              <a:gd name="connsiteY7" fmla="*/ 6876259 h 6876259"/>
              <a:gd name="connsiteX0" fmla="*/ 0 w 9147212"/>
              <a:gd name="connsiteY0" fmla="*/ 6876259 h 6876259"/>
              <a:gd name="connsiteX1" fmla="*/ 1060 w 9147212"/>
              <a:gd name="connsiteY1" fmla="*/ 2345 h 6876259"/>
              <a:gd name="connsiteX2" fmla="*/ 6461074 w 9147212"/>
              <a:gd name="connsiteY2" fmla="*/ 0 h 6876259"/>
              <a:gd name="connsiteX3" fmla="*/ 6200775 w 9147212"/>
              <a:gd name="connsiteY3" fmla="*/ 3588801 h 6876259"/>
              <a:gd name="connsiteX4" fmla="*/ 9147212 w 9147212"/>
              <a:gd name="connsiteY4" fmla="*/ 2760233 h 6876259"/>
              <a:gd name="connsiteX5" fmla="*/ 9144867 w 9147212"/>
              <a:gd name="connsiteY5" fmla="*/ 6858000 h 6876259"/>
              <a:gd name="connsiteX6" fmla="*/ 3563218 w 9147212"/>
              <a:gd name="connsiteY6" fmla="*/ 6848475 h 6876259"/>
              <a:gd name="connsiteX7" fmla="*/ 0 w 9147212"/>
              <a:gd name="connsiteY7" fmla="*/ 6876259 h 6876259"/>
              <a:gd name="connsiteX0" fmla="*/ 0 w 9147212"/>
              <a:gd name="connsiteY0" fmla="*/ 6873914 h 6873914"/>
              <a:gd name="connsiteX1" fmla="*/ 1060 w 9147212"/>
              <a:gd name="connsiteY1" fmla="*/ 0 h 6873914"/>
              <a:gd name="connsiteX2" fmla="*/ 6454724 w 9147212"/>
              <a:gd name="connsiteY2" fmla="*/ 830 h 6873914"/>
              <a:gd name="connsiteX3" fmla="*/ 6200775 w 9147212"/>
              <a:gd name="connsiteY3" fmla="*/ 3586456 h 6873914"/>
              <a:gd name="connsiteX4" fmla="*/ 9147212 w 9147212"/>
              <a:gd name="connsiteY4" fmla="*/ 2757888 h 6873914"/>
              <a:gd name="connsiteX5" fmla="*/ 9144867 w 9147212"/>
              <a:gd name="connsiteY5" fmla="*/ 6855655 h 6873914"/>
              <a:gd name="connsiteX6" fmla="*/ 3563218 w 9147212"/>
              <a:gd name="connsiteY6" fmla="*/ 6846130 h 6873914"/>
              <a:gd name="connsiteX7" fmla="*/ 0 w 9147212"/>
              <a:gd name="connsiteY7" fmla="*/ 6873914 h 6873914"/>
              <a:gd name="connsiteX0" fmla="*/ 0 w 9147212"/>
              <a:gd name="connsiteY0" fmla="*/ 6873914 h 6873914"/>
              <a:gd name="connsiteX1" fmla="*/ 1060 w 9147212"/>
              <a:gd name="connsiteY1" fmla="*/ 0 h 6873914"/>
              <a:gd name="connsiteX2" fmla="*/ 6454724 w 9147212"/>
              <a:gd name="connsiteY2" fmla="*/ 830 h 6873914"/>
              <a:gd name="connsiteX3" fmla="*/ 6028418 w 9147212"/>
              <a:gd name="connsiteY3" fmla="*/ 4021885 h 6873914"/>
              <a:gd name="connsiteX4" fmla="*/ 9147212 w 9147212"/>
              <a:gd name="connsiteY4" fmla="*/ 2757888 h 6873914"/>
              <a:gd name="connsiteX5" fmla="*/ 9144867 w 9147212"/>
              <a:gd name="connsiteY5" fmla="*/ 6855655 h 6873914"/>
              <a:gd name="connsiteX6" fmla="*/ 3563218 w 9147212"/>
              <a:gd name="connsiteY6" fmla="*/ 6846130 h 6873914"/>
              <a:gd name="connsiteX7" fmla="*/ 0 w 9147212"/>
              <a:gd name="connsiteY7" fmla="*/ 6873914 h 6873914"/>
              <a:gd name="connsiteX0" fmla="*/ 0 w 9156283"/>
              <a:gd name="connsiteY0" fmla="*/ 6873914 h 6873914"/>
              <a:gd name="connsiteX1" fmla="*/ 1060 w 9156283"/>
              <a:gd name="connsiteY1" fmla="*/ 0 h 6873914"/>
              <a:gd name="connsiteX2" fmla="*/ 6454724 w 9156283"/>
              <a:gd name="connsiteY2" fmla="*/ 830 h 6873914"/>
              <a:gd name="connsiteX3" fmla="*/ 6028418 w 9156283"/>
              <a:gd name="connsiteY3" fmla="*/ 4021885 h 6873914"/>
              <a:gd name="connsiteX4" fmla="*/ 9156283 w 9156283"/>
              <a:gd name="connsiteY4" fmla="*/ 3710388 h 6873914"/>
              <a:gd name="connsiteX5" fmla="*/ 9144867 w 9156283"/>
              <a:gd name="connsiteY5" fmla="*/ 6855655 h 6873914"/>
              <a:gd name="connsiteX6" fmla="*/ 3563218 w 9156283"/>
              <a:gd name="connsiteY6" fmla="*/ 6846130 h 6873914"/>
              <a:gd name="connsiteX7" fmla="*/ 0 w 9156283"/>
              <a:gd name="connsiteY7" fmla="*/ 6873914 h 6873914"/>
              <a:gd name="connsiteX0" fmla="*/ 0 w 9156283"/>
              <a:gd name="connsiteY0" fmla="*/ 6873914 h 6873914"/>
              <a:gd name="connsiteX1" fmla="*/ 1060 w 9156283"/>
              <a:gd name="connsiteY1" fmla="*/ 0 h 6873914"/>
              <a:gd name="connsiteX2" fmla="*/ 6111824 w 9156283"/>
              <a:gd name="connsiteY2" fmla="*/ 830 h 6873914"/>
              <a:gd name="connsiteX3" fmla="*/ 6028418 w 9156283"/>
              <a:gd name="connsiteY3" fmla="*/ 4021885 h 6873914"/>
              <a:gd name="connsiteX4" fmla="*/ 9156283 w 9156283"/>
              <a:gd name="connsiteY4" fmla="*/ 3710388 h 6873914"/>
              <a:gd name="connsiteX5" fmla="*/ 9144867 w 9156283"/>
              <a:gd name="connsiteY5" fmla="*/ 6855655 h 6873914"/>
              <a:gd name="connsiteX6" fmla="*/ 3563218 w 9156283"/>
              <a:gd name="connsiteY6" fmla="*/ 6846130 h 6873914"/>
              <a:gd name="connsiteX7" fmla="*/ 0 w 9156283"/>
              <a:gd name="connsiteY7" fmla="*/ 6873914 h 6873914"/>
              <a:gd name="connsiteX0" fmla="*/ 0 w 9156283"/>
              <a:gd name="connsiteY0" fmla="*/ 6873914 h 6873914"/>
              <a:gd name="connsiteX1" fmla="*/ 1060 w 9156283"/>
              <a:gd name="connsiteY1" fmla="*/ 0 h 6873914"/>
              <a:gd name="connsiteX2" fmla="*/ 6111824 w 9156283"/>
              <a:gd name="connsiteY2" fmla="*/ 830 h 6873914"/>
              <a:gd name="connsiteX3" fmla="*/ 5298168 w 9156283"/>
              <a:gd name="connsiteY3" fmla="*/ 5758610 h 6873914"/>
              <a:gd name="connsiteX4" fmla="*/ 9156283 w 9156283"/>
              <a:gd name="connsiteY4" fmla="*/ 3710388 h 6873914"/>
              <a:gd name="connsiteX5" fmla="*/ 9144867 w 9156283"/>
              <a:gd name="connsiteY5" fmla="*/ 6855655 h 6873914"/>
              <a:gd name="connsiteX6" fmla="*/ 3563218 w 9156283"/>
              <a:gd name="connsiteY6" fmla="*/ 6846130 h 6873914"/>
              <a:gd name="connsiteX7" fmla="*/ 0 w 9156283"/>
              <a:gd name="connsiteY7" fmla="*/ 6873914 h 6873914"/>
              <a:gd name="connsiteX0" fmla="*/ 0 w 9145658"/>
              <a:gd name="connsiteY0" fmla="*/ 6873914 h 6873914"/>
              <a:gd name="connsiteX1" fmla="*/ 1060 w 9145658"/>
              <a:gd name="connsiteY1" fmla="*/ 0 h 6873914"/>
              <a:gd name="connsiteX2" fmla="*/ 6111824 w 9145658"/>
              <a:gd name="connsiteY2" fmla="*/ 830 h 6873914"/>
              <a:gd name="connsiteX3" fmla="*/ 5298168 w 9145658"/>
              <a:gd name="connsiteY3" fmla="*/ 5758610 h 6873914"/>
              <a:gd name="connsiteX4" fmla="*/ 9140408 w 9145658"/>
              <a:gd name="connsiteY4" fmla="*/ 3951688 h 6873914"/>
              <a:gd name="connsiteX5" fmla="*/ 9144867 w 9145658"/>
              <a:gd name="connsiteY5" fmla="*/ 6855655 h 6873914"/>
              <a:gd name="connsiteX6" fmla="*/ 3563218 w 9145658"/>
              <a:gd name="connsiteY6" fmla="*/ 6846130 h 6873914"/>
              <a:gd name="connsiteX7" fmla="*/ 0 w 9145658"/>
              <a:gd name="connsiteY7" fmla="*/ 6873914 h 6873914"/>
              <a:gd name="connsiteX0" fmla="*/ 0 w 9146758"/>
              <a:gd name="connsiteY0" fmla="*/ 6873914 h 6873914"/>
              <a:gd name="connsiteX1" fmla="*/ 1060 w 9146758"/>
              <a:gd name="connsiteY1" fmla="*/ 0 h 6873914"/>
              <a:gd name="connsiteX2" fmla="*/ 6111824 w 9146758"/>
              <a:gd name="connsiteY2" fmla="*/ 830 h 6873914"/>
              <a:gd name="connsiteX3" fmla="*/ 5298168 w 9146758"/>
              <a:gd name="connsiteY3" fmla="*/ 5758610 h 6873914"/>
              <a:gd name="connsiteX4" fmla="*/ 9146758 w 9146758"/>
              <a:gd name="connsiteY4" fmla="*/ 3942163 h 6873914"/>
              <a:gd name="connsiteX5" fmla="*/ 9144867 w 9146758"/>
              <a:gd name="connsiteY5" fmla="*/ 6855655 h 6873914"/>
              <a:gd name="connsiteX6" fmla="*/ 3563218 w 9146758"/>
              <a:gd name="connsiteY6" fmla="*/ 6846130 h 6873914"/>
              <a:gd name="connsiteX7" fmla="*/ 0 w 9146758"/>
              <a:gd name="connsiteY7" fmla="*/ 6873914 h 6873914"/>
              <a:gd name="connsiteX0" fmla="*/ 0 w 9146758"/>
              <a:gd name="connsiteY0" fmla="*/ 6873914 h 6873914"/>
              <a:gd name="connsiteX1" fmla="*/ 1060 w 9146758"/>
              <a:gd name="connsiteY1" fmla="*/ 0 h 6873914"/>
              <a:gd name="connsiteX2" fmla="*/ 6111824 w 9146758"/>
              <a:gd name="connsiteY2" fmla="*/ 830 h 6873914"/>
              <a:gd name="connsiteX3" fmla="*/ 5298168 w 9146758"/>
              <a:gd name="connsiteY3" fmla="*/ 5758610 h 6873914"/>
              <a:gd name="connsiteX4" fmla="*/ 9146758 w 9146758"/>
              <a:gd name="connsiteY4" fmla="*/ 3948513 h 6873914"/>
              <a:gd name="connsiteX5" fmla="*/ 9144867 w 9146758"/>
              <a:gd name="connsiteY5" fmla="*/ 6855655 h 6873914"/>
              <a:gd name="connsiteX6" fmla="*/ 3563218 w 9146758"/>
              <a:gd name="connsiteY6" fmla="*/ 6846130 h 6873914"/>
              <a:gd name="connsiteX7" fmla="*/ 0 w 9146758"/>
              <a:gd name="connsiteY7" fmla="*/ 6873914 h 6873914"/>
              <a:gd name="connsiteX0" fmla="*/ 0 w 9146758"/>
              <a:gd name="connsiteY0" fmla="*/ 6873914 h 6873914"/>
              <a:gd name="connsiteX1" fmla="*/ 1060 w 9146758"/>
              <a:gd name="connsiteY1" fmla="*/ 0 h 6873914"/>
              <a:gd name="connsiteX2" fmla="*/ 6111824 w 9146758"/>
              <a:gd name="connsiteY2" fmla="*/ 830 h 6873914"/>
              <a:gd name="connsiteX3" fmla="*/ 5298168 w 9146758"/>
              <a:gd name="connsiteY3" fmla="*/ 5758610 h 6873914"/>
              <a:gd name="connsiteX4" fmla="*/ 9146758 w 9146758"/>
              <a:gd name="connsiteY4" fmla="*/ 3948513 h 6873914"/>
              <a:gd name="connsiteX5" fmla="*/ 9144867 w 9146758"/>
              <a:gd name="connsiteY5" fmla="*/ 6855655 h 6873914"/>
              <a:gd name="connsiteX6" fmla="*/ 3553693 w 9146758"/>
              <a:gd name="connsiteY6" fmla="*/ 6852480 h 6873914"/>
              <a:gd name="connsiteX7" fmla="*/ 0 w 9146758"/>
              <a:gd name="connsiteY7" fmla="*/ 6873914 h 6873914"/>
              <a:gd name="connsiteX0" fmla="*/ 0 w 9146758"/>
              <a:gd name="connsiteY0" fmla="*/ 6873914 h 6873914"/>
              <a:gd name="connsiteX1" fmla="*/ 1060 w 9146758"/>
              <a:gd name="connsiteY1" fmla="*/ 0 h 6873914"/>
              <a:gd name="connsiteX2" fmla="*/ 6111824 w 9146758"/>
              <a:gd name="connsiteY2" fmla="*/ 830 h 6873914"/>
              <a:gd name="connsiteX3" fmla="*/ 5298168 w 9146758"/>
              <a:gd name="connsiteY3" fmla="*/ 5758610 h 6873914"/>
              <a:gd name="connsiteX4" fmla="*/ 9146758 w 9146758"/>
              <a:gd name="connsiteY4" fmla="*/ 3948513 h 6873914"/>
              <a:gd name="connsiteX5" fmla="*/ 9144867 w 9146758"/>
              <a:gd name="connsiteY5" fmla="*/ 6855655 h 6873914"/>
              <a:gd name="connsiteX6" fmla="*/ 0 w 9146758"/>
              <a:gd name="connsiteY6" fmla="*/ 6873914 h 6873914"/>
              <a:gd name="connsiteX0" fmla="*/ 0 w 9149933"/>
              <a:gd name="connsiteY0" fmla="*/ 6861214 h 6861214"/>
              <a:gd name="connsiteX1" fmla="*/ 4235 w 9149933"/>
              <a:gd name="connsiteY1" fmla="*/ 0 h 6861214"/>
              <a:gd name="connsiteX2" fmla="*/ 6114999 w 9149933"/>
              <a:gd name="connsiteY2" fmla="*/ 830 h 6861214"/>
              <a:gd name="connsiteX3" fmla="*/ 5301343 w 9149933"/>
              <a:gd name="connsiteY3" fmla="*/ 5758610 h 6861214"/>
              <a:gd name="connsiteX4" fmla="*/ 9149933 w 9149933"/>
              <a:gd name="connsiteY4" fmla="*/ 3948513 h 6861214"/>
              <a:gd name="connsiteX5" fmla="*/ 9148042 w 9149933"/>
              <a:gd name="connsiteY5" fmla="*/ 6855655 h 6861214"/>
              <a:gd name="connsiteX6" fmla="*/ 0 w 9149933"/>
              <a:gd name="connsiteY6" fmla="*/ 6861214 h 6861214"/>
              <a:gd name="connsiteX0" fmla="*/ 0 w 9149933"/>
              <a:gd name="connsiteY0" fmla="*/ 6861214 h 6861214"/>
              <a:gd name="connsiteX1" fmla="*/ 4235 w 9149933"/>
              <a:gd name="connsiteY1" fmla="*/ 0 h 6861214"/>
              <a:gd name="connsiteX2" fmla="*/ 6114999 w 9149933"/>
              <a:gd name="connsiteY2" fmla="*/ 830 h 6861214"/>
              <a:gd name="connsiteX3" fmla="*/ 5257800 w 9149933"/>
              <a:gd name="connsiteY3" fmla="*/ 4699067 h 6861214"/>
              <a:gd name="connsiteX4" fmla="*/ 9149933 w 9149933"/>
              <a:gd name="connsiteY4" fmla="*/ 3948513 h 6861214"/>
              <a:gd name="connsiteX5" fmla="*/ 9148042 w 9149933"/>
              <a:gd name="connsiteY5" fmla="*/ 6855655 h 6861214"/>
              <a:gd name="connsiteX6" fmla="*/ 0 w 9149933"/>
              <a:gd name="connsiteY6" fmla="*/ 6861214 h 6861214"/>
              <a:gd name="connsiteX0" fmla="*/ 0 w 9148551"/>
              <a:gd name="connsiteY0" fmla="*/ 6861214 h 6861214"/>
              <a:gd name="connsiteX1" fmla="*/ 4235 w 9148551"/>
              <a:gd name="connsiteY1" fmla="*/ 0 h 6861214"/>
              <a:gd name="connsiteX2" fmla="*/ 6114999 w 9148551"/>
              <a:gd name="connsiteY2" fmla="*/ 830 h 6861214"/>
              <a:gd name="connsiteX3" fmla="*/ 5257800 w 9148551"/>
              <a:gd name="connsiteY3" fmla="*/ 4699067 h 6861214"/>
              <a:gd name="connsiteX4" fmla="*/ 9135419 w 9148551"/>
              <a:gd name="connsiteY4" fmla="*/ 2961542 h 6861214"/>
              <a:gd name="connsiteX5" fmla="*/ 9148042 w 9148551"/>
              <a:gd name="connsiteY5" fmla="*/ 6855655 h 6861214"/>
              <a:gd name="connsiteX6" fmla="*/ 0 w 9148551"/>
              <a:gd name="connsiteY6" fmla="*/ 6861214 h 6861214"/>
              <a:gd name="connsiteX0" fmla="*/ 0 w 9148551"/>
              <a:gd name="connsiteY0" fmla="*/ 6861214 h 6861214"/>
              <a:gd name="connsiteX1" fmla="*/ 4235 w 9148551"/>
              <a:gd name="connsiteY1" fmla="*/ 0 h 6861214"/>
              <a:gd name="connsiteX2" fmla="*/ 6114999 w 9148551"/>
              <a:gd name="connsiteY2" fmla="*/ 830 h 6861214"/>
              <a:gd name="connsiteX3" fmla="*/ 5300529 w 9148551"/>
              <a:gd name="connsiteY3" fmla="*/ 4596518 h 6861214"/>
              <a:gd name="connsiteX4" fmla="*/ 9135419 w 9148551"/>
              <a:gd name="connsiteY4" fmla="*/ 2961542 h 6861214"/>
              <a:gd name="connsiteX5" fmla="*/ 9148042 w 9148551"/>
              <a:gd name="connsiteY5" fmla="*/ 6855655 h 6861214"/>
              <a:gd name="connsiteX6" fmla="*/ 0 w 9148551"/>
              <a:gd name="connsiteY6" fmla="*/ 6861214 h 6861214"/>
              <a:gd name="connsiteX0" fmla="*/ 0 w 9148854"/>
              <a:gd name="connsiteY0" fmla="*/ 6861214 h 6861214"/>
              <a:gd name="connsiteX1" fmla="*/ 4235 w 9148854"/>
              <a:gd name="connsiteY1" fmla="*/ 0 h 6861214"/>
              <a:gd name="connsiteX2" fmla="*/ 6114999 w 9148854"/>
              <a:gd name="connsiteY2" fmla="*/ 830 h 6861214"/>
              <a:gd name="connsiteX3" fmla="*/ 5300529 w 9148854"/>
              <a:gd name="connsiteY3" fmla="*/ 4596518 h 6861214"/>
              <a:gd name="connsiteX4" fmla="*/ 9143965 w 9148854"/>
              <a:gd name="connsiteY4" fmla="*/ 2970088 h 6861214"/>
              <a:gd name="connsiteX5" fmla="*/ 9148042 w 9148854"/>
              <a:gd name="connsiteY5" fmla="*/ 6855655 h 6861214"/>
              <a:gd name="connsiteX6" fmla="*/ 0 w 9148854"/>
              <a:gd name="connsiteY6" fmla="*/ 6861214 h 6861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8854" h="6861214">
                <a:moveTo>
                  <a:pt x="0" y="6861214"/>
                </a:moveTo>
                <a:cubicBezTo>
                  <a:pt x="1412" y="4582609"/>
                  <a:pt x="2823" y="2278605"/>
                  <a:pt x="4235" y="0"/>
                </a:cubicBezTo>
                <a:lnTo>
                  <a:pt x="6114999" y="830"/>
                </a:lnTo>
                <a:lnTo>
                  <a:pt x="5300529" y="4596518"/>
                </a:lnTo>
                <a:cubicBezTo>
                  <a:pt x="6583392" y="3993152"/>
                  <a:pt x="7861102" y="3573454"/>
                  <a:pt x="9143965" y="2970088"/>
                </a:cubicBezTo>
                <a:cubicBezTo>
                  <a:pt x="9140008" y="4338127"/>
                  <a:pt x="9151999" y="5487616"/>
                  <a:pt x="9148042" y="6855655"/>
                </a:cubicBezTo>
                <a:lnTo>
                  <a:pt x="0" y="6861214"/>
                </a:lnTo>
                <a:close/>
              </a:path>
            </a:pathLst>
          </a:custGeom>
          <a:noFill/>
        </p:spPr>
        <p:txBody>
          <a:bodyPr rIns="182880" anchor="t"/>
          <a:lstStyle>
            <a:lvl1pPr algn="l">
              <a:defRPr b="0" i="0" baseline="0">
                <a:latin typeface="+mn-lt"/>
              </a:defRPr>
            </a:lvl1pPr>
          </a:lstStyle>
          <a:p>
            <a:r>
              <a:rPr lang="en-US" dirty="0" err="1"/>
              <a:t>Inserte</a:t>
            </a:r>
            <a:r>
              <a:rPr lang="en-US" dirty="0"/>
              <a:t>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fotografía</a:t>
            </a:r>
            <a:r>
              <a:rPr lang="en-US" dirty="0"/>
              <a:t> </a:t>
            </a:r>
            <a:r>
              <a:rPr lang="en-US" dirty="0" err="1"/>
              <a:t>para</a:t>
            </a:r>
            <a:r>
              <a:rPr lang="en-US" dirty="0"/>
              <a:t> la </a:t>
            </a:r>
            <a:r>
              <a:rPr lang="en-US" dirty="0" err="1"/>
              <a:t>portada</a:t>
            </a:r>
            <a:endParaRPr lang="en-US" dirty="0"/>
          </a:p>
        </p:txBody>
      </p:sp>
      <p:sp>
        <p:nvSpPr>
          <p:cNvPr id="25" name="Marcador de fecha 24"/>
          <p:cNvSpPr>
            <a:spLocks noGrp="1"/>
          </p:cNvSpPr>
          <p:nvPr>
            <p:ph type="dt" sz="half" idx="15"/>
          </p:nvPr>
        </p:nvSpPr>
        <p:spPr>
          <a:xfrm>
            <a:off x="628651" y="4767267"/>
            <a:ext cx="2057400" cy="273844"/>
          </a:xfrm>
          <a:prstGeom prst="rect">
            <a:avLst/>
          </a:prstGeom>
        </p:spPr>
        <p:txBody>
          <a:bodyPr/>
          <a:lstStyle/>
          <a:p>
            <a:fld id="{60CE52BA-9513-7846-BC4C-C22C60DF7322}" type="datetimeFigureOut">
              <a:rPr lang="es-ES" smtClean="0"/>
              <a:pPr/>
              <a:t>12/02/2025</a:t>
            </a:fld>
            <a:endParaRPr lang="es-ES" dirty="0"/>
          </a:p>
        </p:txBody>
      </p:sp>
      <p:sp>
        <p:nvSpPr>
          <p:cNvPr id="26" name="Marcador de pie de página 2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27" name="Marcador de número de diapositiva 26"/>
          <p:cNvSpPr>
            <a:spLocks noGrp="1"/>
          </p:cNvSpPr>
          <p:nvPr>
            <p:ph type="sldNum" sz="quarter" idx="17"/>
          </p:nvPr>
        </p:nvSpPr>
        <p:spPr>
          <a:xfrm>
            <a:off x="6457951" y="4767267"/>
            <a:ext cx="2057400" cy="273844"/>
          </a:xfrm>
          <a:prstGeom prst="rect">
            <a:avLst/>
          </a:prstGeom>
        </p:spPr>
        <p:txBody>
          <a:bodyPr/>
          <a:lstStyle/>
          <a:p>
            <a:fld id="{C39EFDD2-09CE-414A-A648-F01749D41BEC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32" name="Rectángulo 31"/>
          <p:cNvSpPr/>
          <p:nvPr userDrawn="1"/>
        </p:nvSpPr>
        <p:spPr>
          <a:xfrm>
            <a:off x="-4041" y="-4617"/>
            <a:ext cx="9144001" cy="515228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801AB748-50A9-D549-BDF9-3E04DB0BE1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06657" y="3"/>
            <a:ext cx="3337350" cy="2984361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51661D81-2773-7A33-FA58-A1861048B26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r="77283" b="-15546"/>
          <a:stretch/>
        </p:blipFill>
        <p:spPr>
          <a:xfrm>
            <a:off x="7358334" y="191633"/>
            <a:ext cx="1009290" cy="56167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91FCCB16-FC85-30AD-562F-C6DC36D4B89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26480" t="-1839"/>
          <a:stretch/>
        </p:blipFill>
        <p:spPr>
          <a:xfrm>
            <a:off x="6338707" y="859864"/>
            <a:ext cx="2767827" cy="419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563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6D5494-0A1E-EE4C-AEC5-56893F0E55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989" y="820115"/>
            <a:ext cx="7954093" cy="1790700"/>
          </a:xfrm>
        </p:spPr>
        <p:txBody>
          <a:bodyPr anchor="b">
            <a:normAutofit/>
          </a:bodyPr>
          <a:lstStyle>
            <a:lvl1pPr algn="ctr">
              <a:defRPr sz="3200"/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120241D-9D76-FC49-98E8-5CDC25412F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5989" y="2679874"/>
            <a:ext cx="7954093" cy="1241822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257168" indent="0" algn="ctr">
              <a:buNone/>
              <a:defRPr sz="1125"/>
            </a:lvl2pPr>
            <a:lvl3pPr marL="514337" indent="0" algn="ctr">
              <a:buNone/>
              <a:defRPr sz="1013"/>
            </a:lvl3pPr>
            <a:lvl4pPr marL="771506" indent="0" algn="ctr">
              <a:buNone/>
              <a:defRPr sz="900"/>
            </a:lvl4pPr>
            <a:lvl5pPr marL="1028675" indent="0" algn="ctr">
              <a:buNone/>
              <a:defRPr sz="900"/>
            </a:lvl5pPr>
            <a:lvl6pPr marL="1285843" indent="0" algn="ctr">
              <a:buNone/>
              <a:defRPr sz="900"/>
            </a:lvl6pPr>
            <a:lvl7pPr marL="1543012" indent="0" algn="ctr">
              <a:buNone/>
              <a:defRPr sz="900"/>
            </a:lvl7pPr>
            <a:lvl8pPr marL="1800180" indent="0" algn="ctr">
              <a:buNone/>
              <a:defRPr sz="900"/>
            </a:lvl8pPr>
            <a:lvl9pPr marL="2057348" indent="0" algn="ctr">
              <a:buNone/>
              <a:defRPr sz="900"/>
            </a:lvl9pPr>
          </a:lstStyle>
          <a:p>
            <a:r>
              <a:rPr lang="es-ES" dirty="0"/>
              <a:t>Haga clic para modificar el estilo de subtítulo del patrón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249140A-3254-7747-9963-81D028C69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19486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C08837B-DF6A-6F48-A4AD-D84F46C8FD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5990" y="1369219"/>
            <a:ext cx="7954094" cy="3263504"/>
          </a:xfrm>
        </p:spPr>
        <p:txBody>
          <a:bodyPr/>
          <a:lstStyle>
            <a:lvl1pPr>
              <a:defRPr sz="1600"/>
            </a:lvl1pPr>
          </a:lstStyle>
          <a:p>
            <a:r>
              <a:rPr lang="es-ES" dirty="0"/>
              <a:t>Editar los estilos de texto del patrón
Segundo nivel
Tercer nivel
Cuarto nivel
Quinto nivel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0571084-11A6-B344-83E7-D25975FA23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21839FA-D557-EAC4-4C35-59E859456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722" y="273847"/>
            <a:ext cx="7962361" cy="994172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20652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b pantall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396199-5B16-0143-A9A8-312D36818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4900" y="273847"/>
            <a:ext cx="5673133" cy="994172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C08837B-DF6A-6F48-A4AD-D84F46C8FD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4900" y="1369219"/>
            <a:ext cx="7935183" cy="3263504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lang="es-ES" dirty="0"/>
              <a:t>Editar los estilos de texto del patrón
Segundo nivel
Tercer nivel
Cuarto nivel
Quinto nivel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0571084-11A6-B344-83E7-D25975FA23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posición de imagen 5"/>
          <p:cNvSpPr>
            <a:spLocks noGrp="1"/>
          </p:cNvSpPr>
          <p:nvPr>
            <p:ph type="pic" sz="quarter" idx="12" hasCustomPrompt="1"/>
          </p:nvPr>
        </p:nvSpPr>
        <p:spPr>
          <a:xfrm>
            <a:off x="6421438" y="274638"/>
            <a:ext cx="2136572" cy="993775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</a:lstStyle>
          <a:p>
            <a:r>
              <a:rPr lang="es-ES" dirty="0"/>
              <a:t>Insertar QR</a:t>
            </a:r>
          </a:p>
        </p:txBody>
      </p:sp>
    </p:spTree>
    <p:extLst>
      <p:ext uri="{BB962C8B-B14F-4D97-AF65-F5344CB8AC3E}">
        <p14:creationId xmlns:p14="http://schemas.microsoft.com/office/powerpoint/2010/main" val="571578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E3FF2B-BF27-324D-A5B9-0509BF2421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722" y="273847"/>
            <a:ext cx="7962361" cy="994172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11CD5DD-3FA3-E043-A38A-C0605FCABA6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85989" y="1378522"/>
            <a:ext cx="3780000" cy="3263504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lang="es-ES" dirty="0"/>
              <a:t>Editar los estilos de texto del patrón
Segundo nivel
Tercer nivel
Cuarto nivel
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FF3E495-81ED-8546-B3D9-57372822DD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60083" y="1378522"/>
            <a:ext cx="3780000" cy="3263504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lang="es-ES" dirty="0"/>
              <a:t>Editar los estilos de texto del patrón
Segundo nivel
Tercer nivel
Cuarto nivel
Quinto nivel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2B4588C-B3BF-034E-ACC8-1488980D5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45648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Marcador de pie de página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53428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AE8CDE1-B898-2341-A4E2-FC2E316A3C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990" y="273847"/>
            <a:ext cx="7954093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DB8785C-BB64-614B-8D2A-57ED49047F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85990" y="1369219"/>
            <a:ext cx="7954094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 dirty="0"/>
              <a:t>Editar los estilos de texto del patrón
Segundo nivel
Tercer nivel
Cuarto nivel
Quinto nivel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831B9C41-08DA-D84B-9C0B-7F2505DA3C75}"/>
              </a:ext>
            </a:extLst>
          </p:cNvPr>
          <p:cNvSpPr/>
          <p:nvPr userDrawn="1"/>
        </p:nvSpPr>
        <p:spPr>
          <a:xfrm>
            <a:off x="0" y="4765363"/>
            <a:ext cx="9144000" cy="378143"/>
          </a:xfrm>
          <a:prstGeom prst="rect">
            <a:avLst/>
          </a:prstGeom>
          <a:solidFill>
            <a:srgbClr val="996114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600">
              <a:solidFill>
                <a:srgbClr val="0074B0"/>
              </a:solidFill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7F571F8A-B48A-BD4F-A52A-88C98E11AD8D}"/>
              </a:ext>
            </a:extLst>
          </p:cNvPr>
          <p:cNvSpPr txBox="1"/>
          <p:nvPr userDrawn="1"/>
        </p:nvSpPr>
        <p:spPr>
          <a:xfrm>
            <a:off x="7600348" y="4800546"/>
            <a:ext cx="154365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" sz="1400" b="1" u="none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www.uam.es/EPS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DCD3B0A-728B-0147-9848-FB70A6B3E6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09751" y="4842835"/>
            <a:ext cx="4756631" cy="2128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s-ES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E6358351-823B-DF1C-2991-FB91C1E8E9B1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60535" y="4805887"/>
            <a:ext cx="2788682" cy="305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318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48" r:id="rId2"/>
    <p:sldLayoutId id="2147483749" r:id="rId3"/>
    <p:sldLayoutId id="2147483792" r:id="rId4"/>
    <p:sldLayoutId id="2147483751" r:id="rId5"/>
    <p:sldLayoutId id="2147483791" r:id="rId6"/>
  </p:sldLayoutIdLst>
  <p:txStyles>
    <p:titleStyle>
      <a:lvl1pPr algn="l" defTabSz="514337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1pPr>
    </p:titleStyle>
    <p:bodyStyle>
      <a:lvl1pPr marL="128585" indent="-128585" algn="l" defTabSz="514337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1pPr>
      <a:lvl2pPr marL="385754" indent="-128585" algn="l" defTabSz="514337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22" indent="-128585" algn="l" defTabSz="514337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091" indent="-128585" algn="l" defTabSz="514337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59" indent="-128585" algn="l" defTabSz="514337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28" indent="-128585" algn="l" defTabSz="514337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596" indent="-128585" algn="l" defTabSz="514337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765" indent="-128585" algn="l" defTabSz="514337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34" indent="-128585" algn="l" defTabSz="514337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68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37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06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675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43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12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180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348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0569E5-E76D-B3E5-3A64-D36BA059A0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F229B12-E32B-EC6C-4253-39FA79BA9D4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3103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B929ED4E-D55B-9855-C25A-D26E87D37F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9F4492C7-90D5-EE71-D2EC-3BD9D68027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010946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Naranja rojo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Personalizado 1">
      <a:majorFont>
        <a:latin typeface="Roboto Condensed"/>
        <a:ea typeface=""/>
        <a:cs typeface=""/>
      </a:majorFont>
      <a:minorFont>
        <a:latin typeface="Roboto Condensed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</TotalTime>
  <Words>0</Words>
  <Application>Microsoft Office PowerPoint</Application>
  <PresentationFormat>Presentación en pantalla (16:9)</PresentationFormat>
  <Paragraphs>0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Arial</vt:lpstr>
      <vt:lpstr>Calibri</vt:lpstr>
      <vt:lpstr>Roboto Condensed Light</vt:lpstr>
      <vt:lpstr>Tema de Office</vt:lpstr>
      <vt:lpstr>Presentación de PowerPoint</vt:lpstr>
      <vt:lpstr>Presentación de PowerPoint</vt:lpstr>
    </vt:vector>
  </TitlesOfParts>
  <Company>Tau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Tau Tau</dc:creator>
  <cp:lastModifiedBy>Alberto Sanchez Gonzalez</cp:lastModifiedBy>
  <cp:revision>244</cp:revision>
  <cp:lastPrinted>2017-11-20T15:41:39Z</cp:lastPrinted>
  <dcterms:created xsi:type="dcterms:W3CDTF">2015-05-22T09:34:03Z</dcterms:created>
  <dcterms:modified xsi:type="dcterms:W3CDTF">2025-02-12T11:04:48Z</dcterms:modified>
</cp:coreProperties>
</file>