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4" r:id="rId2"/>
    <p:sldId id="267" r:id="rId3"/>
    <p:sldId id="268" r:id="rId4"/>
    <p:sldId id="269" r:id="rId5"/>
    <p:sldId id="270" r:id="rId6"/>
    <p:sldId id="271" r:id="rId7"/>
    <p:sldId id="272" r:id="rId8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81D4"/>
    <a:srgbClr val="0077C8"/>
    <a:srgbClr val="4A7729"/>
    <a:srgbClr val="9A7249"/>
    <a:srgbClr val="DB9434"/>
    <a:srgbClr val="007674"/>
    <a:srgbClr val="D67C34"/>
    <a:srgbClr val="C1495D"/>
    <a:srgbClr val="8A8B8A"/>
    <a:srgbClr val="9E9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21970C-45D8-4F6F-BF69-09CD6853C561}" v="584" dt="2024-09-06T07:09:27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89"/>
    <p:restoredTop sz="94651"/>
  </p:normalViewPr>
  <p:slideViewPr>
    <p:cSldViewPr snapToGrid="0" snapToObjects="1">
      <p:cViewPr varScale="1">
        <p:scale>
          <a:sx n="61" d="100"/>
          <a:sy n="61" d="100"/>
        </p:scale>
        <p:origin x="972" y="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Nieves Perez Mata" userId="7b3f8cdb-6a93-43e3-a995-9d1ace9c27c7" providerId="ADAL" clId="{0421970C-45D8-4F6F-BF69-09CD6853C561}"/>
    <pc:docChg chg="undo custSel addSld modSld">
      <pc:chgData name="Maria Nieves Perez Mata" userId="7b3f8cdb-6a93-43e3-a995-9d1ace9c27c7" providerId="ADAL" clId="{0421970C-45D8-4F6F-BF69-09CD6853C561}" dt="2024-09-06T07:11:21.720" v="2453" actId="20577"/>
      <pc:docMkLst>
        <pc:docMk/>
      </pc:docMkLst>
      <pc:sldChg chg="modSp mod modTransition">
        <pc:chgData name="Maria Nieves Perez Mata" userId="7b3f8cdb-6a93-43e3-a995-9d1ace9c27c7" providerId="ADAL" clId="{0421970C-45D8-4F6F-BF69-09CD6853C561}" dt="2024-09-04T17:53:32.813" v="1770"/>
        <pc:sldMkLst>
          <pc:docMk/>
          <pc:sldMk cId="2635639843" sldId="264"/>
        </pc:sldMkLst>
        <pc:spChg chg="mod">
          <ac:chgData name="Maria Nieves Perez Mata" userId="7b3f8cdb-6a93-43e3-a995-9d1ace9c27c7" providerId="ADAL" clId="{0421970C-45D8-4F6F-BF69-09CD6853C561}" dt="2024-09-04T17:21:24.882" v="42" actId="20577"/>
          <ac:spMkLst>
            <pc:docMk/>
            <pc:sldMk cId="2635639843" sldId="264"/>
            <ac:spMk id="2" creationId="{E2097859-AE56-024C-BB8E-A0ABF82EEE72}"/>
          </ac:spMkLst>
        </pc:spChg>
        <pc:spChg chg="mod">
          <ac:chgData name="Maria Nieves Perez Mata" userId="7b3f8cdb-6a93-43e3-a995-9d1ace9c27c7" providerId="ADAL" clId="{0421970C-45D8-4F6F-BF69-09CD6853C561}" dt="2024-09-04T17:22:16.720" v="124" actId="255"/>
          <ac:spMkLst>
            <pc:docMk/>
            <pc:sldMk cId="2635639843" sldId="264"/>
            <ac:spMk id="3" creationId="{F92DA731-3A13-0F4F-ABAC-2BB6FB4C992C}"/>
          </ac:spMkLst>
        </pc:spChg>
      </pc:sldChg>
      <pc:sldChg chg="addSp modSp mod modTransition">
        <pc:chgData name="Maria Nieves Perez Mata" userId="7b3f8cdb-6a93-43e3-a995-9d1ace9c27c7" providerId="ADAL" clId="{0421970C-45D8-4F6F-BF69-09CD6853C561}" dt="2024-09-06T07:09:27.620" v="2425" actId="1076"/>
        <pc:sldMkLst>
          <pc:docMk/>
          <pc:sldMk cId="3247690766" sldId="267"/>
        </pc:sldMkLst>
        <pc:spChg chg="mod">
          <ac:chgData name="Maria Nieves Perez Mata" userId="7b3f8cdb-6a93-43e3-a995-9d1ace9c27c7" providerId="ADAL" clId="{0421970C-45D8-4F6F-BF69-09CD6853C561}" dt="2024-09-04T17:22:33.930" v="158" actId="207"/>
          <ac:spMkLst>
            <pc:docMk/>
            <pc:sldMk cId="3247690766" sldId="267"/>
            <ac:spMk id="2" creationId="{7F309AB8-80FB-1C43-8502-2EFC9AE911CF}"/>
          </ac:spMkLst>
        </pc:spChg>
        <pc:spChg chg="mod">
          <ac:chgData name="Maria Nieves Perez Mata" userId="7b3f8cdb-6a93-43e3-a995-9d1ace9c27c7" providerId="ADAL" clId="{0421970C-45D8-4F6F-BF69-09CD6853C561}" dt="2024-09-06T07:09:01.150" v="2424" actId="207"/>
          <ac:spMkLst>
            <pc:docMk/>
            <pc:sldMk cId="3247690766" sldId="267"/>
            <ac:spMk id="3" creationId="{84C85957-EB2A-834E-A3F3-3299E4B61318}"/>
          </ac:spMkLst>
        </pc:spChg>
        <pc:picChg chg="add mod">
          <ac:chgData name="Maria Nieves Perez Mata" userId="7b3f8cdb-6a93-43e3-a995-9d1ace9c27c7" providerId="ADAL" clId="{0421970C-45D8-4F6F-BF69-09CD6853C561}" dt="2024-09-06T07:09:27.620" v="2425" actId="1076"/>
          <ac:picMkLst>
            <pc:docMk/>
            <pc:sldMk cId="3247690766" sldId="267"/>
            <ac:picMk id="1026" creationId="{A3698B17-BF51-B252-57DE-4F1DE79B0B9A}"/>
          </ac:picMkLst>
        </pc:picChg>
      </pc:sldChg>
      <pc:sldChg chg="addSp delSp modSp add mod modTransition modAnim">
        <pc:chgData name="Maria Nieves Perez Mata" userId="7b3f8cdb-6a93-43e3-a995-9d1ace9c27c7" providerId="ADAL" clId="{0421970C-45D8-4F6F-BF69-09CD6853C561}" dt="2024-09-06T07:10:26.799" v="2447" actId="20577"/>
        <pc:sldMkLst>
          <pc:docMk/>
          <pc:sldMk cId="2597872059" sldId="268"/>
        </pc:sldMkLst>
        <pc:spChg chg="mod">
          <ac:chgData name="Maria Nieves Perez Mata" userId="7b3f8cdb-6a93-43e3-a995-9d1ace9c27c7" providerId="ADAL" clId="{0421970C-45D8-4F6F-BF69-09CD6853C561}" dt="2024-09-04T17:54:45.062" v="1779" actId="20577"/>
          <ac:spMkLst>
            <pc:docMk/>
            <pc:sldMk cId="2597872059" sldId="268"/>
            <ac:spMk id="2" creationId="{7F309AB8-80FB-1C43-8502-2EFC9AE911CF}"/>
          </ac:spMkLst>
        </pc:spChg>
        <pc:spChg chg="mod">
          <ac:chgData name="Maria Nieves Perez Mata" userId="7b3f8cdb-6a93-43e3-a995-9d1ace9c27c7" providerId="ADAL" clId="{0421970C-45D8-4F6F-BF69-09CD6853C561}" dt="2024-09-06T07:10:26.799" v="2447" actId="20577"/>
          <ac:spMkLst>
            <pc:docMk/>
            <pc:sldMk cId="2597872059" sldId="268"/>
            <ac:spMk id="3" creationId="{84C85957-EB2A-834E-A3F3-3299E4B61318}"/>
          </ac:spMkLst>
        </pc:spChg>
        <pc:spChg chg="add mod">
          <ac:chgData name="Maria Nieves Perez Mata" userId="7b3f8cdb-6a93-43e3-a995-9d1ace9c27c7" providerId="ADAL" clId="{0421970C-45D8-4F6F-BF69-09CD6853C561}" dt="2024-09-04T17:40:09.182" v="1197" actId="1076"/>
          <ac:spMkLst>
            <pc:docMk/>
            <pc:sldMk cId="2597872059" sldId="268"/>
            <ac:spMk id="4" creationId="{F08DDF2C-96F4-C7FE-5708-9BABC97B5BF0}"/>
          </ac:spMkLst>
        </pc:spChg>
        <pc:picChg chg="del">
          <ac:chgData name="Maria Nieves Perez Mata" userId="7b3f8cdb-6a93-43e3-a995-9d1ace9c27c7" providerId="ADAL" clId="{0421970C-45D8-4F6F-BF69-09CD6853C561}" dt="2024-09-04T17:26:49.714" v="537" actId="478"/>
          <ac:picMkLst>
            <pc:docMk/>
            <pc:sldMk cId="2597872059" sldId="268"/>
            <ac:picMk id="1026" creationId="{A3698B17-BF51-B252-57DE-4F1DE79B0B9A}"/>
          </ac:picMkLst>
        </pc:picChg>
      </pc:sldChg>
      <pc:sldChg chg="delSp modSp add mod modTransition delAnim">
        <pc:chgData name="Maria Nieves Perez Mata" userId="7b3f8cdb-6a93-43e3-a995-9d1ace9c27c7" providerId="ADAL" clId="{0421970C-45D8-4F6F-BF69-09CD6853C561}" dt="2024-09-06T07:11:21.720" v="2453" actId="20577"/>
        <pc:sldMkLst>
          <pc:docMk/>
          <pc:sldMk cId="1641586961" sldId="269"/>
        </pc:sldMkLst>
        <pc:spChg chg="mod">
          <ac:chgData name="Maria Nieves Perez Mata" userId="7b3f8cdb-6a93-43e3-a995-9d1ace9c27c7" providerId="ADAL" clId="{0421970C-45D8-4F6F-BF69-09CD6853C561}" dt="2024-09-04T17:51:21.772" v="1766" actId="1076"/>
          <ac:spMkLst>
            <pc:docMk/>
            <pc:sldMk cId="1641586961" sldId="269"/>
            <ac:spMk id="2" creationId="{7F309AB8-80FB-1C43-8502-2EFC9AE911CF}"/>
          </ac:spMkLst>
        </pc:spChg>
        <pc:spChg chg="mod">
          <ac:chgData name="Maria Nieves Perez Mata" userId="7b3f8cdb-6a93-43e3-a995-9d1ace9c27c7" providerId="ADAL" clId="{0421970C-45D8-4F6F-BF69-09CD6853C561}" dt="2024-09-06T07:11:21.720" v="2453" actId="20577"/>
          <ac:spMkLst>
            <pc:docMk/>
            <pc:sldMk cId="1641586961" sldId="269"/>
            <ac:spMk id="3" creationId="{84C85957-EB2A-834E-A3F3-3299E4B61318}"/>
          </ac:spMkLst>
        </pc:spChg>
        <pc:spChg chg="del mod">
          <ac:chgData name="Maria Nieves Perez Mata" userId="7b3f8cdb-6a93-43e3-a995-9d1ace9c27c7" providerId="ADAL" clId="{0421970C-45D8-4F6F-BF69-09CD6853C561}" dt="2024-09-04T17:41:19.300" v="1202" actId="478"/>
          <ac:spMkLst>
            <pc:docMk/>
            <pc:sldMk cId="1641586961" sldId="269"/>
            <ac:spMk id="4" creationId="{F08DDF2C-96F4-C7FE-5708-9BABC97B5BF0}"/>
          </ac:spMkLst>
        </pc:spChg>
      </pc:sldChg>
      <pc:sldChg chg="add">
        <pc:chgData name="Maria Nieves Perez Mata" userId="7b3f8cdb-6a93-43e3-a995-9d1ace9c27c7" providerId="ADAL" clId="{0421970C-45D8-4F6F-BF69-09CD6853C561}" dt="2024-09-04T17:52:03.324" v="1769" actId="2890"/>
        <pc:sldMkLst>
          <pc:docMk/>
          <pc:sldMk cId="108767984" sldId="270"/>
        </pc:sldMkLst>
      </pc:sldChg>
      <pc:sldChg chg="modSp add mod modTransition">
        <pc:chgData name="Maria Nieves Perez Mata" userId="7b3f8cdb-6a93-43e3-a995-9d1ace9c27c7" providerId="ADAL" clId="{0421970C-45D8-4F6F-BF69-09CD6853C561}" dt="2024-09-04T18:05:52.363" v="1986"/>
        <pc:sldMkLst>
          <pc:docMk/>
          <pc:sldMk cId="2141751595" sldId="271"/>
        </pc:sldMkLst>
        <pc:spChg chg="mod">
          <ac:chgData name="Maria Nieves Perez Mata" userId="7b3f8cdb-6a93-43e3-a995-9d1ace9c27c7" providerId="ADAL" clId="{0421970C-45D8-4F6F-BF69-09CD6853C561}" dt="2024-09-04T18:02:46.700" v="1979" actId="1076"/>
          <ac:spMkLst>
            <pc:docMk/>
            <pc:sldMk cId="2141751595" sldId="271"/>
            <ac:spMk id="2" creationId="{7F309AB8-80FB-1C43-8502-2EFC9AE911CF}"/>
          </ac:spMkLst>
        </pc:spChg>
        <pc:spChg chg="mod">
          <ac:chgData name="Maria Nieves Perez Mata" userId="7b3f8cdb-6a93-43e3-a995-9d1ace9c27c7" providerId="ADAL" clId="{0421970C-45D8-4F6F-BF69-09CD6853C561}" dt="2024-09-04T18:03:40.145" v="1984" actId="255"/>
          <ac:spMkLst>
            <pc:docMk/>
            <pc:sldMk cId="2141751595" sldId="271"/>
            <ac:spMk id="3" creationId="{84C85957-EB2A-834E-A3F3-3299E4B61318}"/>
          </ac:spMkLst>
        </pc:spChg>
      </pc:sldChg>
      <pc:sldChg chg="addSp delSp modSp mod modTransition chgLayout">
        <pc:chgData name="Maria Nieves Perez Mata" userId="7b3f8cdb-6a93-43e3-a995-9d1ace9c27c7" providerId="ADAL" clId="{0421970C-45D8-4F6F-BF69-09CD6853C561}" dt="2024-09-06T07:04:52.130" v="2261" actId="114"/>
        <pc:sldMkLst>
          <pc:docMk/>
          <pc:sldMk cId="1797250872" sldId="272"/>
        </pc:sldMkLst>
        <pc:spChg chg="mod ord">
          <ac:chgData name="Maria Nieves Perez Mata" userId="7b3f8cdb-6a93-43e3-a995-9d1ace9c27c7" providerId="ADAL" clId="{0421970C-45D8-4F6F-BF69-09CD6853C561}" dt="2024-09-06T07:03:46.321" v="2257" actId="1035"/>
          <ac:spMkLst>
            <pc:docMk/>
            <pc:sldMk cId="1797250872" sldId="272"/>
            <ac:spMk id="2" creationId="{E2097859-AE56-024C-BB8E-A0ABF82EEE72}"/>
          </ac:spMkLst>
        </pc:spChg>
        <pc:spChg chg="add mod ord">
          <ac:chgData name="Maria Nieves Perez Mata" userId="7b3f8cdb-6a93-43e3-a995-9d1ace9c27c7" providerId="ADAL" clId="{0421970C-45D8-4F6F-BF69-09CD6853C561}" dt="2024-09-06T07:04:52.130" v="2261" actId="114"/>
          <ac:spMkLst>
            <pc:docMk/>
            <pc:sldMk cId="1797250872" sldId="272"/>
            <ac:spMk id="3" creationId="{7DFF13CA-9AEB-EDA9-E412-9364CF931136}"/>
          </ac:spMkLst>
        </pc:spChg>
        <pc:spChg chg="del">
          <ac:chgData name="Maria Nieves Perez Mata" userId="7b3f8cdb-6a93-43e3-a995-9d1ace9c27c7" providerId="ADAL" clId="{0421970C-45D8-4F6F-BF69-09CD6853C561}" dt="2024-09-04T18:07:17.739" v="1988" actId="478"/>
          <ac:spMkLst>
            <pc:docMk/>
            <pc:sldMk cId="1797250872" sldId="272"/>
            <ac:spMk id="3" creationId="{F92DA731-3A13-0F4F-ABAC-2BB6FB4C992C}"/>
          </ac:spMkLst>
        </pc:spChg>
        <pc:spChg chg="add del mod">
          <ac:chgData name="Maria Nieves Perez Mata" userId="7b3f8cdb-6a93-43e3-a995-9d1ace9c27c7" providerId="ADAL" clId="{0421970C-45D8-4F6F-BF69-09CD6853C561}" dt="2024-09-04T18:07:21.183" v="1989" actId="478"/>
          <ac:spMkLst>
            <pc:docMk/>
            <pc:sldMk cId="1797250872" sldId="272"/>
            <ac:spMk id="5" creationId="{CCE11831-20F9-4536-B91C-00FD950AF21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em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39A9F00-FAE7-1847-90D2-31EA9117801A}"/>
              </a:ext>
            </a:extLst>
          </p:cNvPr>
          <p:cNvSpPr/>
          <p:nvPr userDrawn="1"/>
        </p:nvSpPr>
        <p:spPr>
          <a:xfrm>
            <a:off x="-9626" y="6353809"/>
            <a:ext cx="9915626" cy="504191"/>
          </a:xfrm>
          <a:prstGeom prst="rect">
            <a:avLst/>
          </a:prstGeom>
          <a:solidFill>
            <a:srgbClr val="8A8B8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74B0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626B389-F9EB-7640-A4E1-CCFB900D22E8}"/>
              </a:ext>
            </a:extLst>
          </p:cNvPr>
          <p:cNvSpPr txBox="1"/>
          <p:nvPr userDrawn="1"/>
        </p:nvSpPr>
        <p:spPr>
          <a:xfrm>
            <a:off x="8271262" y="6642556"/>
            <a:ext cx="1125980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ES" sz="800" b="1" u="none" dirty="0">
                <a:solidFill>
                  <a:schemeClr val="bg1"/>
                </a:solidFill>
              </a:rPr>
              <a:t>www.uam.es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9604964-8ED2-E245-8E38-E7F3985203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29" y="6210647"/>
            <a:ext cx="1119641" cy="79119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EE2A095-25AE-B84A-978D-0C4B07B307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6992" y="6528962"/>
            <a:ext cx="666296" cy="13922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919407F-0D82-AA41-89A3-DB5AD57C469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36718" y="6514079"/>
            <a:ext cx="170371" cy="17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0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F69F-74AF-694B-AB29-EA56816105A3}" type="datetimeFigureOut">
              <a:rPr lang="es-ES" smtClean="0"/>
              <a:t>06/09/2024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52CB-EBDD-F248-B0F6-06AFA288D21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7739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F69F-74AF-694B-AB29-EA56816105A3}" type="datetimeFigureOut">
              <a:rPr lang="es-ES" smtClean="0"/>
              <a:t>06/09/2024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52CB-EBDD-F248-B0F6-06AFA288D21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007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5BCC50C-F6E4-3B4C-82BE-E40F842322B3}"/>
              </a:ext>
            </a:extLst>
          </p:cNvPr>
          <p:cNvSpPr/>
          <p:nvPr userDrawn="1"/>
        </p:nvSpPr>
        <p:spPr>
          <a:xfrm>
            <a:off x="-9626" y="6353809"/>
            <a:ext cx="9915626" cy="504191"/>
          </a:xfrm>
          <a:prstGeom prst="rect">
            <a:avLst/>
          </a:prstGeom>
          <a:solidFill>
            <a:srgbClr val="8A8B8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74B0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4E0324E-FA98-C64F-898A-9E561073181A}"/>
              </a:ext>
            </a:extLst>
          </p:cNvPr>
          <p:cNvSpPr txBox="1"/>
          <p:nvPr userDrawn="1"/>
        </p:nvSpPr>
        <p:spPr>
          <a:xfrm>
            <a:off x="8201590" y="6642556"/>
            <a:ext cx="1125980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ES" sz="800" b="1" u="none" dirty="0">
                <a:solidFill>
                  <a:schemeClr val="bg1"/>
                </a:solidFill>
              </a:rPr>
              <a:t>www.uam.es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0C492B3-AB02-0744-A714-C384DE8268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883" y="6365965"/>
            <a:ext cx="2007367" cy="42672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1D6F0C1-5630-3446-97CB-C7F7FEA513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7320" y="6528962"/>
            <a:ext cx="666296" cy="13922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E35E06D-1E98-5048-825A-C31169E819C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67046" y="6514079"/>
            <a:ext cx="170371" cy="170371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353F3748-0DE2-3E42-82AC-6AC328ECECF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487" y="6236774"/>
            <a:ext cx="1119641" cy="791195"/>
          </a:xfrm>
          <a:prstGeom prst="rect">
            <a:avLst/>
          </a:prstGeom>
        </p:spPr>
      </p:pic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7F987286-0A13-884F-9573-6A8E5F6E26B0}"/>
              </a:ext>
            </a:extLst>
          </p:cNvPr>
          <p:cNvCxnSpPr/>
          <p:nvPr userDrawn="1"/>
        </p:nvCxnSpPr>
        <p:spPr>
          <a:xfrm>
            <a:off x="2749329" y="6487886"/>
            <a:ext cx="0" cy="2960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13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F69F-74AF-694B-AB29-EA56816105A3}" type="datetimeFigureOut">
              <a:rPr lang="es-ES" smtClean="0"/>
              <a:t>06/09/2024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52CB-EBDD-F248-B0F6-06AFA288D21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739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F69F-74AF-694B-AB29-EA56816105A3}" type="datetimeFigureOut">
              <a:rPr lang="es-ES" smtClean="0"/>
              <a:t>06/09/2024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52CB-EBDD-F248-B0F6-06AFA288D21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573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F69F-74AF-694B-AB29-EA56816105A3}" type="datetimeFigureOut">
              <a:rPr lang="es-ES" smtClean="0"/>
              <a:t>06/09/2024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52CB-EBDD-F248-B0F6-06AFA288D21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840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F69F-74AF-694B-AB29-EA56816105A3}" type="datetimeFigureOut">
              <a:rPr lang="es-ES" smtClean="0"/>
              <a:t>06/09/2024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52CB-EBDD-F248-B0F6-06AFA288D21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940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F69F-74AF-694B-AB29-EA56816105A3}" type="datetimeFigureOut">
              <a:rPr lang="es-ES" smtClean="0"/>
              <a:t>06/09/2024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52CB-EBDD-F248-B0F6-06AFA288D21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692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F69F-74AF-694B-AB29-EA56816105A3}" type="datetimeFigureOut">
              <a:rPr lang="es-ES" smtClean="0"/>
              <a:t>06/09/2024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52CB-EBDD-F248-B0F6-06AFA288D21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389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F69F-74AF-694B-AB29-EA56816105A3}" type="datetimeFigureOut">
              <a:rPr lang="es-ES" smtClean="0"/>
              <a:t>06/09/2024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52CB-EBDD-F248-B0F6-06AFA288D21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270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FF69F-74AF-694B-AB29-EA56816105A3}" type="datetimeFigureOut">
              <a:rPr lang="es-ES" smtClean="0"/>
              <a:t>06/09/2024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752CB-EBDD-F248-B0F6-06AFA288D21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002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am.es/uam/media/doc/1606944082199/grado-psicologia-2024-25-definitivo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m.es/Psicologia/TFG---Trabajo-Fin-de-Grado/1242690583341.htm?language=es&amp;nodepath=TFG%20-%20Trabajo%20Fin%20de%20Grado" TargetMode="External"/><Relationship Id="rId2" Type="http://schemas.openxmlformats.org/officeDocument/2006/relationships/hyperlink" Target="https://www.uam.es/Psicologia/Practicum/1446826330622.htm?language=es&amp;nodepath=Pr%C3%A1cticu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m.es/Psicologia/TFG---Trabajo-Fin-de-Grado/1242690583341.htm?language=es&amp;nodepath=TFG%20-%20Trabajo%20Fin%20de%20Grado" TargetMode="External"/><Relationship Id="rId2" Type="http://schemas.openxmlformats.org/officeDocument/2006/relationships/hyperlink" Target="https://www.uam.es/Psicologia/Practicum/1446826330622.htm?language=es&amp;nodepath=Pr%C3%A1cticu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m.es/Psicologia/Preguntas-Frecuentes-de-la-Facultad/1446803694823.htm?language=es&amp;nodepath=Normativa%20de%20evaluaci%C3%B3n%20acad%C3%A9mica" TargetMode="External"/><Relationship Id="rId2" Type="http://schemas.openxmlformats.org/officeDocument/2006/relationships/hyperlink" Target="https://www.uam.es/Psicologia/Calendarios-de-ex%C3%A1menes/1242677721272.htm?language=es&amp;nodepath=Convocatorias%20de%20ex%C3%A1menes%20y%20TF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0C8B3653-6524-3340-BC9F-41696743971F}"/>
              </a:ext>
            </a:extLst>
          </p:cNvPr>
          <p:cNvSpPr/>
          <p:nvPr/>
        </p:nvSpPr>
        <p:spPr>
          <a:xfrm>
            <a:off x="-18641" y="0"/>
            <a:ext cx="9924641" cy="6858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097859-AE56-024C-BB8E-A0ABF82EEE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JORNADA DE BIENVENIDA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2DA731-3A13-0F4F-ABAC-2BB6FB4C99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solidFill>
                  <a:srgbClr val="A981D4"/>
                </a:solidFill>
              </a:rPr>
              <a:t>GRADO EN PSICOLOGÍA</a:t>
            </a:r>
          </a:p>
          <a:p>
            <a:r>
              <a:rPr lang="es-ES" sz="3200" dirty="0"/>
              <a:t>Curso 2024-2025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DF055F2C-2F70-DE4D-8278-1C0F7B4B7E71}"/>
              </a:ext>
            </a:extLst>
          </p:cNvPr>
          <p:cNvSpPr/>
          <p:nvPr/>
        </p:nvSpPr>
        <p:spPr>
          <a:xfrm>
            <a:off x="-9626" y="0"/>
            <a:ext cx="584200" cy="6858000"/>
          </a:xfrm>
          <a:prstGeom prst="rect">
            <a:avLst/>
          </a:prstGeom>
          <a:solidFill>
            <a:srgbClr val="A981D4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C1495D"/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13A2E4D5-4967-4442-804A-90282A731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44" y="419210"/>
            <a:ext cx="3955310" cy="42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639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09AB8-80FB-1C43-8502-2EFC9AE91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rgbClr val="A981D4"/>
                </a:solidFill>
              </a:rPr>
              <a:t>Estudios de Grado en Psicología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C85957-EB2A-834E-A3F3-3299E4B61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330270"/>
            <a:ext cx="8543925" cy="4828791"/>
          </a:xfrm>
        </p:spPr>
        <p:txBody>
          <a:bodyPr>
            <a:noAutofit/>
          </a:bodyPr>
          <a:lstStyle/>
          <a:p>
            <a:pPr algn="just"/>
            <a:r>
              <a:rPr lang="es-ES" sz="2300" b="1" dirty="0"/>
              <a:t>Vicedecanato de </a:t>
            </a:r>
            <a:r>
              <a:rPr lang="es-ES" sz="2300" b="1" i="1" dirty="0"/>
              <a:t>Estudios de Grado y Ordenación Académica</a:t>
            </a:r>
          </a:p>
          <a:p>
            <a:pPr marL="457200" lvl="1" indent="0" algn="just">
              <a:buNone/>
            </a:pPr>
            <a:r>
              <a:rPr lang="es-ES" sz="2300" dirty="0"/>
              <a:t>	</a:t>
            </a:r>
            <a:r>
              <a:rPr lang="es-ES" sz="2300" b="1" dirty="0">
                <a:solidFill>
                  <a:srgbClr val="A981D4"/>
                </a:solidFill>
              </a:rPr>
              <a:t>Vicedecana Nieves Pérez-Mata</a:t>
            </a:r>
          </a:p>
          <a:p>
            <a:pPr marL="457200" lvl="1" indent="0" algn="just">
              <a:buNone/>
            </a:pPr>
            <a:endParaRPr lang="es-ES" sz="2300" dirty="0"/>
          </a:p>
          <a:p>
            <a:pPr algn="just">
              <a:spcAft>
                <a:spcPts val="600"/>
              </a:spcAft>
            </a:pPr>
            <a:r>
              <a:rPr lang="es-ES" sz="2300" u="sng" dirty="0"/>
              <a:t>Departamentos</a:t>
            </a:r>
          </a:p>
          <a:p>
            <a:pPr lvl="1" algn="just"/>
            <a:r>
              <a:rPr lang="es-ES" sz="2300" b="1" dirty="0">
                <a:solidFill>
                  <a:srgbClr val="A981D4"/>
                </a:solidFill>
              </a:rPr>
              <a:t>Psicología Básica</a:t>
            </a:r>
          </a:p>
          <a:p>
            <a:pPr lvl="1" algn="just"/>
            <a:r>
              <a:rPr lang="es-ES" sz="2300" b="1" dirty="0">
                <a:solidFill>
                  <a:srgbClr val="A981D4"/>
                </a:solidFill>
              </a:rPr>
              <a:t>Psicología Biológica y de la Salud</a:t>
            </a:r>
          </a:p>
          <a:p>
            <a:pPr lvl="2" algn="just"/>
            <a:r>
              <a:rPr lang="es-ES" sz="2300" dirty="0"/>
              <a:t>Área de </a:t>
            </a:r>
            <a:r>
              <a:rPr lang="es-ES" sz="2300" b="1" dirty="0"/>
              <a:t>Psicobiología</a:t>
            </a:r>
          </a:p>
          <a:p>
            <a:pPr lvl="2" algn="just"/>
            <a:r>
              <a:rPr lang="es-ES" sz="2300" dirty="0"/>
              <a:t>Área de </a:t>
            </a:r>
            <a:r>
              <a:rPr lang="es-ES" sz="2300" b="1" dirty="0"/>
              <a:t>Personalidad, Evaluación y Tratamiento Psicológico</a:t>
            </a:r>
          </a:p>
          <a:p>
            <a:pPr lvl="1" algn="just"/>
            <a:r>
              <a:rPr lang="es-ES" sz="2300" b="1" dirty="0">
                <a:solidFill>
                  <a:srgbClr val="A981D4"/>
                </a:solidFill>
              </a:rPr>
              <a:t>Interfacultativo de Psicología Evolutiva y de la Educación</a:t>
            </a:r>
          </a:p>
          <a:p>
            <a:pPr lvl="1" algn="just"/>
            <a:r>
              <a:rPr lang="es-ES" sz="2300" b="1" dirty="0">
                <a:solidFill>
                  <a:srgbClr val="A981D4"/>
                </a:solidFill>
              </a:rPr>
              <a:t>Psicología Social y Metodología</a:t>
            </a:r>
          </a:p>
          <a:p>
            <a:pPr lvl="2" algn="just"/>
            <a:r>
              <a:rPr lang="es-ES" sz="2300" dirty="0"/>
              <a:t>Área de </a:t>
            </a:r>
            <a:r>
              <a:rPr lang="es-ES" sz="2300" b="1" dirty="0"/>
              <a:t>Psicología Social</a:t>
            </a:r>
          </a:p>
          <a:p>
            <a:pPr lvl="2" algn="just"/>
            <a:r>
              <a:rPr lang="es-ES" sz="2300" dirty="0"/>
              <a:t>Área de </a:t>
            </a:r>
            <a:r>
              <a:rPr lang="es-ES" sz="2300" b="1" dirty="0"/>
              <a:t>Metodología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74948EC-18AD-7A43-B9C7-6D4935491CC6}"/>
              </a:ext>
            </a:extLst>
          </p:cNvPr>
          <p:cNvCxnSpPr/>
          <p:nvPr/>
        </p:nvCxnSpPr>
        <p:spPr>
          <a:xfrm>
            <a:off x="2749329" y="6487886"/>
            <a:ext cx="0" cy="2960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A3698B17-BF51-B252-57DE-4F1DE79B0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320" y="1929389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69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09AB8-80FB-1C43-8502-2EFC9AE91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rgbClr val="A981D4"/>
                </a:solidFill>
              </a:rPr>
              <a:t>Estructura de los Estudios de Grado en Psicología de la UAM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C85957-EB2A-834E-A3F3-3299E4B61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sz="2600" dirty="0"/>
              <a:t>CUATRO cursos académicos</a:t>
            </a:r>
          </a:p>
          <a:p>
            <a:pPr algn="just"/>
            <a:r>
              <a:rPr lang="es-ES" sz="2600" dirty="0"/>
              <a:t>Asignaturas de Formación Básica (FB) </a:t>
            </a:r>
          </a:p>
          <a:p>
            <a:pPr marL="0" indent="0" algn="just">
              <a:buNone/>
            </a:pPr>
            <a:r>
              <a:rPr lang="es-ES" sz="2600" dirty="0">
                <a:sym typeface="Wingdings" panose="05000000000000000000" pitchFamily="2" charset="2"/>
              </a:rPr>
              <a:t>	 60 créditos ECTS en 1º y 2º curso (</a:t>
            </a:r>
            <a:r>
              <a:rPr lang="es-ES" sz="2600" u="sng" dirty="0">
                <a:sym typeface="Wingdings" panose="05000000000000000000" pitchFamily="2" charset="2"/>
              </a:rPr>
              <a:t>6 asignaturas</a:t>
            </a:r>
            <a:r>
              <a:rPr lang="es-ES" sz="2600" dirty="0">
                <a:sym typeface="Wingdings" panose="05000000000000000000" pitchFamily="2" charset="2"/>
              </a:rPr>
              <a:t>)</a:t>
            </a:r>
            <a:endParaRPr lang="es-ES" sz="2600" dirty="0"/>
          </a:p>
          <a:p>
            <a:pPr algn="just"/>
            <a:r>
              <a:rPr lang="es-ES" sz="2600" dirty="0"/>
              <a:t>Asignaturas Obligatorias (OB) </a:t>
            </a:r>
          </a:p>
          <a:p>
            <a:pPr marL="0" indent="0" algn="just">
              <a:buNone/>
            </a:pPr>
            <a:r>
              <a:rPr lang="es-ES" sz="2600" dirty="0">
                <a:sym typeface="Wingdings" panose="05000000000000000000" pitchFamily="2" charset="2"/>
              </a:rPr>
              <a:t>	 114 créditos ECTS en 1º - 4º curso (</a:t>
            </a:r>
            <a:r>
              <a:rPr lang="es-ES" sz="2600" u="sng" dirty="0">
                <a:sym typeface="Wingdings" panose="05000000000000000000" pitchFamily="2" charset="2"/>
              </a:rPr>
              <a:t>19 asignaturas</a:t>
            </a:r>
            <a:r>
              <a:rPr lang="es-ES" sz="2600" dirty="0">
                <a:sym typeface="Wingdings" panose="05000000000000000000" pitchFamily="2" charset="2"/>
              </a:rPr>
              <a:t>)</a:t>
            </a:r>
            <a:endParaRPr lang="es-ES" sz="2600" dirty="0"/>
          </a:p>
          <a:p>
            <a:pPr algn="just"/>
            <a:r>
              <a:rPr lang="es-ES" sz="2600" dirty="0"/>
              <a:t>Asignaturas Optativas (OP) </a:t>
            </a:r>
          </a:p>
          <a:p>
            <a:pPr marL="0" indent="0" algn="just">
              <a:buNone/>
            </a:pPr>
            <a:r>
              <a:rPr lang="es-ES" sz="2600" dirty="0">
                <a:sym typeface="Wingdings" panose="05000000000000000000" pitchFamily="2" charset="2"/>
              </a:rPr>
              <a:t>	 42 créditos ECTS en 3º y 4º curso (</a:t>
            </a:r>
            <a:r>
              <a:rPr lang="es-ES" sz="2600" u="sng" dirty="0">
                <a:sym typeface="Wingdings" panose="05000000000000000000" pitchFamily="2" charset="2"/>
              </a:rPr>
              <a:t>7 asignaturas</a:t>
            </a:r>
            <a:r>
              <a:rPr lang="es-ES" sz="2600" dirty="0">
                <a:sym typeface="Wingdings" panose="05000000000000000000" pitchFamily="2" charset="2"/>
              </a:rPr>
              <a:t>)</a:t>
            </a:r>
          </a:p>
          <a:p>
            <a:pPr algn="just"/>
            <a:r>
              <a:rPr lang="es-ES" sz="2600" dirty="0">
                <a:sym typeface="Wingdings" panose="05000000000000000000" pitchFamily="2" charset="2"/>
              </a:rPr>
              <a:t>12 créditos ECTS asignatura </a:t>
            </a:r>
            <a:r>
              <a:rPr lang="es-ES" sz="2600" u="sng" dirty="0">
                <a:sym typeface="Wingdings" panose="05000000000000000000" pitchFamily="2" charset="2"/>
              </a:rPr>
              <a:t>Practicum</a:t>
            </a:r>
            <a:r>
              <a:rPr lang="es-ES" sz="2600" dirty="0">
                <a:sym typeface="Wingdings" panose="05000000000000000000" pitchFamily="2" charset="2"/>
              </a:rPr>
              <a:t> (4º curso)</a:t>
            </a:r>
            <a:endParaRPr lang="es-ES" sz="2600" u="sng" dirty="0">
              <a:sym typeface="Wingdings" panose="05000000000000000000" pitchFamily="2" charset="2"/>
            </a:endParaRPr>
          </a:p>
          <a:p>
            <a:pPr algn="just">
              <a:spcAft>
                <a:spcPts val="600"/>
              </a:spcAft>
            </a:pPr>
            <a:r>
              <a:rPr lang="es-ES" sz="2600" dirty="0">
                <a:sym typeface="Wingdings" panose="05000000000000000000" pitchFamily="2" charset="2"/>
              </a:rPr>
              <a:t>12 créditos ECTS asignatura </a:t>
            </a:r>
            <a:r>
              <a:rPr lang="es-ES" sz="2600" u="sng" dirty="0">
                <a:sym typeface="Wingdings" panose="05000000000000000000" pitchFamily="2" charset="2"/>
              </a:rPr>
              <a:t>Trabajo Fin de Grado</a:t>
            </a:r>
            <a:r>
              <a:rPr lang="es-ES" sz="2600" dirty="0">
                <a:sym typeface="Wingdings" panose="05000000000000000000" pitchFamily="2" charset="2"/>
              </a:rPr>
              <a:t> (4º curso)</a:t>
            </a:r>
            <a:endParaRPr lang="es-ES" sz="2600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s-ES" sz="2400" dirty="0">
                <a:hlinkClick r:id="rId2"/>
              </a:rPr>
              <a:t>https://www.uam.es/uam/media/doc/1606944082199/grado-psicologia-2024-25-definitivo.pdf</a:t>
            </a:r>
            <a:endParaRPr lang="es-ES" sz="2400" dirty="0"/>
          </a:p>
          <a:p>
            <a:pPr marL="0" indent="0" algn="ctr">
              <a:buNone/>
            </a:pPr>
            <a:endParaRPr lang="es-ES" sz="2600" dirty="0"/>
          </a:p>
          <a:p>
            <a:pPr marL="457200" lvl="1" indent="0" algn="just">
              <a:buNone/>
            </a:pPr>
            <a:endParaRPr lang="es-ES" sz="2600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74948EC-18AD-7A43-B9C7-6D4935491CC6}"/>
              </a:ext>
            </a:extLst>
          </p:cNvPr>
          <p:cNvCxnSpPr/>
          <p:nvPr/>
        </p:nvCxnSpPr>
        <p:spPr>
          <a:xfrm>
            <a:off x="2749329" y="6487886"/>
            <a:ext cx="0" cy="2960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F08DDF2C-96F4-C7FE-5708-9BABC97B5BF0}"/>
              </a:ext>
            </a:extLst>
          </p:cNvPr>
          <p:cNvSpPr/>
          <p:nvPr/>
        </p:nvSpPr>
        <p:spPr>
          <a:xfrm>
            <a:off x="6693762" y="1606859"/>
            <a:ext cx="2885243" cy="887767"/>
          </a:xfrm>
          <a:prstGeom prst="roundRect">
            <a:avLst/>
          </a:prstGeom>
          <a:solidFill>
            <a:srgbClr val="A981D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u="sng" dirty="0"/>
              <a:t>TOTAL</a:t>
            </a:r>
            <a:endParaRPr lang="es-ES" dirty="0"/>
          </a:p>
          <a:p>
            <a:pPr algn="ctr"/>
            <a:r>
              <a:rPr lang="es-ES" dirty="0"/>
              <a:t>240 créditos ECTS</a:t>
            </a:r>
          </a:p>
          <a:p>
            <a:pPr algn="ctr"/>
            <a:r>
              <a:rPr lang="es-ES" dirty="0"/>
              <a:t>34 asignaturas</a:t>
            </a:r>
          </a:p>
        </p:txBody>
      </p:sp>
    </p:spTree>
    <p:extLst>
      <p:ext uri="{BB962C8B-B14F-4D97-AF65-F5344CB8AC3E}">
        <p14:creationId xmlns:p14="http://schemas.microsoft.com/office/powerpoint/2010/main" val="2597872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09AB8-80FB-1C43-8502-2EFC9AE91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74023"/>
            <a:ext cx="8543925" cy="948768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>
                <a:solidFill>
                  <a:srgbClr val="A981D4"/>
                </a:solidFill>
              </a:rPr>
              <a:t>Asignaturas en Estudios de Grado en Psicología de la UAM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C85957-EB2A-834E-A3F3-3299E4B61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850217"/>
            <a:ext cx="8543925" cy="5444051"/>
          </a:xfrm>
        </p:spPr>
        <p:txBody>
          <a:bodyPr>
            <a:noAutofit/>
          </a:bodyPr>
          <a:lstStyle/>
          <a:p>
            <a:pPr algn="just"/>
            <a:r>
              <a:rPr lang="es-ES" sz="1800" dirty="0"/>
              <a:t>Guías docentes</a:t>
            </a:r>
          </a:p>
          <a:p>
            <a:pPr lvl="1" algn="just"/>
            <a:r>
              <a:rPr lang="es-ES" sz="1600" dirty="0"/>
              <a:t>Requisitos</a:t>
            </a:r>
          </a:p>
          <a:p>
            <a:pPr lvl="1" algn="just">
              <a:spcAft>
                <a:spcPts val="300"/>
              </a:spcAft>
            </a:pPr>
            <a:r>
              <a:rPr lang="es-ES" sz="1600" dirty="0"/>
              <a:t>Recomendaciones </a:t>
            </a:r>
          </a:p>
          <a:p>
            <a:pPr algn="just"/>
            <a:r>
              <a:rPr lang="es-ES" sz="1800" dirty="0"/>
              <a:t>Asignaturas Optativas (OP) </a:t>
            </a:r>
            <a:r>
              <a:rPr lang="es-ES" sz="1800" dirty="0">
                <a:sym typeface="Wingdings" panose="05000000000000000000" pitchFamily="2" charset="2"/>
              </a:rPr>
              <a:t> </a:t>
            </a:r>
            <a:r>
              <a:rPr lang="es-ES" sz="1800" u="sng" dirty="0">
                <a:sym typeface="Wingdings" panose="05000000000000000000" pitchFamily="2" charset="2"/>
              </a:rPr>
              <a:t>3 itinerarios + multicompetencia</a:t>
            </a:r>
            <a:r>
              <a:rPr lang="es-ES" sz="1800" dirty="0">
                <a:sym typeface="Wingdings" panose="05000000000000000000" pitchFamily="2" charset="2"/>
              </a:rPr>
              <a:t>:</a:t>
            </a:r>
          </a:p>
          <a:p>
            <a:pPr lvl="1" algn="just"/>
            <a:r>
              <a:rPr lang="es-ES" sz="1600" dirty="0"/>
              <a:t>Clínica / Salud</a:t>
            </a:r>
          </a:p>
          <a:p>
            <a:pPr lvl="1" algn="just"/>
            <a:r>
              <a:rPr lang="es-ES" sz="1600" dirty="0"/>
              <a:t>Educativa</a:t>
            </a:r>
          </a:p>
          <a:p>
            <a:pPr lvl="1" algn="just"/>
            <a:r>
              <a:rPr lang="es-ES" sz="1600" dirty="0"/>
              <a:t>Social</a:t>
            </a:r>
          </a:p>
          <a:p>
            <a:pPr marL="0" indent="0" algn="just">
              <a:spcAft>
                <a:spcPts val="300"/>
              </a:spcAft>
              <a:buNone/>
            </a:pPr>
            <a:r>
              <a:rPr lang="es-ES" sz="1600" dirty="0">
                <a:sym typeface="Wingdings" panose="05000000000000000000" pitchFamily="2" charset="2"/>
              </a:rPr>
              <a:t>	 30 créditos ECTS para reconocer un itinerario en el Suplemento Europeo al 	Título (5 asignaturas)</a:t>
            </a:r>
          </a:p>
          <a:p>
            <a:pPr algn="just">
              <a:spcAft>
                <a:spcPts val="300"/>
              </a:spcAft>
            </a:pPr>
            <a:r>
              <a:rPr lang="es-ES" sz="1800" u="sng" dirty="0">
                <a:sym typeface="Wingdings" panose="05000000000000000000" pitchFamily="2" charset="2"/>
              </a:rPr>
              <a:t>Practicum</a:t>
            </a:r>
            <a:r>
              <a:rPr lang="es-ES" sz="1800" dirty="0">
                <a:sym typeface="Wingdings" panose="05000000000000000000" pitchFamily="2" charset="2"/>
              </a:rPr>
              <a:t>: tutor/a profesional + tutor/a académico/a</a:t>
            </a:r>
          </a:p>
          <a:p>
            <a:pPr marL="0" indent="0" algn="ctr">
              <a:spcAft>
                <a:spcPts val="300"/>
              </a:spcAft>
              <a:buNone/>
            </a:pPr>
            <a:r>
              <a:rPr lang="es-ES" sz="1600" dirty="0">
                <a:sym typeface="Wingdings" panose="05000000000000000000" pitchFamily="2" charset="2"/>
                <a:hlinkClick r:id="rId2"/>
              </a:rPr>
              <a:t>https://www.uam.es/Psicologia/Practicum/1446826330622.htm?language=es&amp;nodepath=Pr%C3%A1cticum</a:t>
            </a:r>
            <a:endParaRPr lang="es-ES" sz="1600" dirty="0">
              <a:sym typeface="Wingdings" panose="05000000000000000000" pitchFamily="2" charset="2"/>
            </a:endParaRPr>
          </a:p>
          <a:p>
            <a:pPr algn="just">
              <a:spcAft>
                <a:spcPts val="300"/>
              </a:spcAft>
            </a:pPr>
            <a:r>
              <a:rPr lang="es-ES" sz="1800" u="sng" dirty="0">
                <a:sym typeface="Wingdings" panose="05000000000000000000" pitchFamily="2" charset="2"/>
              </a:rPr>
              <a:t>Trabajo Fin de Grado</a:t>
            </a:r>
            <a:r>
              <a:rPr lang="es-ES" sz="1800" dirty="0">
                <a:sym typeface="Wingdings" panose="05000000000000000000" pitchFamily="2" charset="2"/>
              </a:rPr>
              <a:t> (TFG): tutor o tutora</a:t>
            </a:r>
          </a:p>
          <a:p>
            <a:pPr marL="0" indent="0" algn="ctr">
              <a:spcAft>
                <a:spcPts val="300"/>
              </a:spcAft>
              <a:buNone/>
            </a:pPr>
            <a:r>
              <a:rPr lang="es-ES" sz="1600" dirty="0">
                <a:sym typeface="Wingdings" panose="05000000000000000000" pitchFamily="2" charset="2"/>
                <a:hlinkClick r:id="rId3"/>
              </a:rPr>
              <a:t>https://www.uam.es/Psicologia/TFG---Trabajo-Fin-de-Grado/1242690583341.htm?language=es&amp;nodepath=TFG%20-%20Trabajo%20Fin%20de%20Grado</a:t>
            </a:r>
            <a:endParaRPr lang="es-ES" sz="1600" dirty="0">
              <a:sym typeface="Wingdings" panose="05000000000000000000" pitchFamily="2" charset="2"/>
            </a:endParaRPr>
          </a:p>
          <a:p>
            <a:pPr algn="just">
              <a:spcAft>
                <a:spcPts val="600"/>
              </a:spcAft>
            </a:pPr>
            <a:r>
              <a:rPr lang="es-ES" sz="1800" u="sng" dirty="0">
                <a:sym typeface="Wingdings" panose="05000000000000000000" pitchFamily="2" charset="2"/>
              </a:rPr>
              <a:t>TFG vinculado a la asignatura Practicum</a:t>
            </a:r>
            <a:endParaRPr lang="es-ES" sz="1800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74948EC-18AD-7A43-B9C7-6D4935491CC6}"/>
              </a:ext>
            </a:extLst>
          </p:cNvPr>
          <p:cNvCxnSpPr/>
          <p:nvPr/>
        </p:nvCxnSpPr>
        <p:spPr>
          <a:xfrm>
            <a:off x="2749329" y="6487886"/>
            <a:ext cx="0" cy="2960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58696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09AB8-80FB-1C43-8502-2EFC9AE91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74023"/>
            <a:ext cx="8543925" cy="948768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>
                <a:solidFill>
                  <a:srgbClr val="A981D4"/>
                </a:solidFill>
              </a:rPr>
              <a:t>Asignaturas en Estudios de Grado en Psicología de la UAM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C85957-EB2A-834E-A3F3-3299E4B61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850217"/>
            <a:ext cx="8543925" cy="5444051"/>
          </a:xfrm>
        </p:spPr>
        <p:txBody>
          <a:bodyPr>
            <a:noAutofit/>
          </a:bodyPr>
          <a:lstStyle/>
          <a:p>
            <a:pPr algn="just"/>
            <a:r>
              <a:rPr lang="es-ES" sz="1800" dirty="0"/>
              <a:t>Guías docentes</a:t>
            </a:r>
          </a:p>
          <a:p>
            <a:pPr lvl="1" algn="just"/>
            <a:r>
              <a:rPr lang="es-ES" sz="1600" dirty="0"/>
              <a:t>Requisitos</a:t>
            </a:r>
          </a:p>
          <a:p>
            <a:pPr lvl="1" algn="just">
              <a:spcAft>
                <a:spcPts val="300"/>
              </a:spcAft>
            </a:pPr>
            <a:r>
              <a:rPr lang="es-ES" sz="1600" dirty="0"/>
              <a:t>Recomendaciones </a:t>
            </a:r>
          </a:p>
          <a:p>
            <a:pPr algn="just"/>
            <a:r>
              <a:rPr lang="es-ES" sz="1800" dirty="0"/>
              <a:t>Asignaturas Optativas (OP) </a:t>
            </a:r>
            <a:r>
              <a:rPr lang="es-ES" sz="1800" dirty="0">
                <a:sym typeface="Wingdings" panose="05000000000000000000" pitchFamily="2" charset="2"/>
              </a:rPr>
              <a:t> </a:t>
            </a:r>
            <a:r>
              <a:rPr lang="es-ES" sz="1800" u="sng" dirty="0">
                <a:sym typeface="Wingdings" panose="05000000000000000000" pitchFamily="2" charset="2"/>
              </a:rPr>
              <a:t>3 itinerarios + multicompetencia</a:t>
            </a:r>
            <a:r>
              <a:rPr lang="es-ES" sz="1800" dirty="0">
                <a:sym typeface="Wingdings" panose="05000000000000000000" pitchFamily="2" charset="2"/>
              </a:rPr>
              <a:t>:</a:t>
            </a:r>
          </a:p>
          <a:p>
            <a:pPr lvl="1" algn="just"/>
            <a:r>
              <a:rPr lang="es-ES" sz="1600" dirty="0"/>
              <a:t>Clínica / Salud</a:t>
            </a:r>
          </a:p>
          <a:p>
            <a:pPr lvl="1" algn="just"/>
            <a:r>
              <a:rPr lang="es-ES" sz="1600" dirty="0"/>
              <a:t>Educativa</a:t>
            </a:r>
          </a:p>
          <a:p>
            <a:pPr lvl="1" algn="just"/>
            <a:r>
              <a:rPr lang="es-ES" sz="1600" dirty="0"/>
              <a:t>Social</a:t>
            </a:r>
          </a:p>
          <a:p>
            <a:pPr marL="0" indent="0" algn="just">
              <a:spcAft>
                <a:spcPts val="300"/>
              </a:spcAft>
              <a:buNone/>
            </a:pPr>
            <a:r>
              <a:rPr lang="es-ES" sz="1600" dirty="0">
                <a:sym typeface="Wingdings" panose="05000000000000000000" pitchFamily="2" charset="2"/>
              </a:rPr>
              <a:t>	 30 créditos ECTS para reconocer un itinerario en el suplemento europeo al 	título (5 asignaturas)</a:t>
            </a:r>
          </a:p>
          <a:p>
            <a:pPr algn="just">
              <a:spcAft>
                <a:spcPts val="300"/>
              </a:spcAft>
            </a:pPr>
            <a:r>
              <a:rPr lang="es-ES" sz="1800" u="sng" dirty="0">
                <a:sym typeface="Wingdings" panose="05000000000000000000" pitchFamily="2" charset="2"/>
              </a:rPr>
              <a:t>Practicum</a:t>
            </a:r>
            <a:r>
              <a:rPr lang="es-ES" sz="1800" dirty="0">
                <a:sym typeface="Wingdings" panose="05000000000000000000" pitchFamily="2" charset="2"/>
              </a:rPr>
              <a:t>: tutor/a profesional + tutor/a académico/a</a:t>
            </a:r>
          </a:p>
          <a:p>
            <a:pPr marL="0" indent="0" algn="ctr">
              <a:spcAft>
                <a:spcPts val="300"/>
              </a:spcAft>
              <a:buNone/>
            </a:pPr>
            <a:r>
              <a:rPr lang="es-ES" sz="1600" dirty="0">
                <a:sym typeface="Wingdings" panose="05000000000000000000" pitchFamily="2" charset="2"/>
                <a:hlinkClick r:id="rId2"/>
              </a:rPr>
              <a:t>https://www.uam.es/Psicologia/Practicum/1446826330622.htm?language=es&amp;nodepath=Pr%C3%A1cticum</a:t>
            </a:r>
            <a:endParaRPr lang="es-ES" sz="1600" dirty="0">
              <a:sym typeface="Wingdings" panose="05000000000000000000" pitchFamily="2" charset="2"/>
            </a:endParaRPr>
          </a:p>
          <a:p>
            <a:pPr algn="just">
              <a:spcAft>
                <a:spcPts val="300"/>
              </a:spcAft>
            </a:pPr>
            <a:r>
              <a:rPr lang="es-ES" sz="1800" u="sng" dirty="0">
                <a:sym typeface="Wingdings" panose="05000000000000000000" pitchFamily="2" charset="2"/>
              </a:rPr>
              <a:t>Trabajo Fin de Grado</a:t>
            </a:r>
            <a:r>
              <a:rPr lang="es-ES" sz="1800" dirty="0">
                <a:sym typeface="Wingdings" panose="05000000000000000000" pitchFamily="2" charset="2"/>
              </a:rPr>
              <a:t> (TFG): tutor o tutora</a:t>
            </a:r>
          </a:p>
          <a:p>
            <a:pPr marL="0" indent="0" algn="ctr">
              <a:spcAft>
                <a:spcPts val="300"/>
              </a:spcAft>
              <a:buNone/>
            </a:pPr>
            <a:r>
              <a:rPr lang="es-ES" sz="1600" dirty="0">
                <a:sym typeface="Wingdings" panose="05000000000000000000" pitchFamily="2" charset="2"/>
                <a:hlinkClick r:id="rId3"/>
              </a:rPr>
              <a:t>https://www.uam.es/Psicologia/TFG---Trabajo-Fin-de-Grado/1242690583341.htm?language=es&amp;nodepath=TFG%20-%20Trabajo%20Fin%20de%20Grado</a:t>
            </a:r>
            <a:endParaRPr lang="es-ES" sz="1600" dirty="0">
              <a:sym typeface="Wingdings" panose="05000000000000000000" pitchFamily="2" charset="2"/>
            </a:endParaRPr>
          </a:p>
          <a:p>
            <a:pPr algn="just">
              <a:spcAft>
                <a:spcPts val="600"/>
              </a:spcAft>
            </a:pPr>
            <a:r>
              <a:rPr lang="es-ES" sz="1800" u="sng" dirty="0">
                <a:sym typeface="Wingdings" panose="05000000000000000000" pitchFamily="2" charset="2"/>
              </a:rPr>
              <a:t>TFG vinculado a la asignatura Practicum</a:t>
            </a:r>
            <a:endParaRPr lang="es-ES" sz="1800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74948EC-18AD-7A43-B9C7-6D4935491CC6}"/>
              </a:ext>
            </a:extLst>
          </p:cNvPr>
          <p:cNvCxnSpPr/>
          <p:nvPr/>
        </p:nvCxnSpPr>
        <p:spPr>
          <a:xfrm>
            <a:off x="2749329" y="6487886"/>
            <a:ext cx="0" cy="2960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67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09AB8-80FB-1C43-8502-2EFC9AE91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275156"/>
            <a:ext cx="8543925" cy="948768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>
                <a:solidFill>
                  <a:srgbClr val="A981D4"/>
                </a:solidFill>
              </a:rPr>
              <a:t>Evaluación en Estudios de Grado en Psicología de la UAM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C85957-EB2A-834E-A3F3-3299E4B61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958" y="1507164"/>
            <a:ext cx="8543925" cy="4414241"/>
          </a:xfrm>
        </p:spPr>
        <p:txBody>
          <a:bodyPr>
            <a:noAutofit/>
          </a:bodyPr>
          <a:lstStyle/>
          <a:p>
            <a:pPr algn="just"/>
            <a:r>
              <a:rPr lang="es-ES" sz="2600" dirty="0"/>
              <a:t>Convocatoria de exámenes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s-ES" sz="2400" dirty="0">
                <a:hlinkClick r:id="rId2"/>
              </a:rPr>
              <a:t>https://www.uam.es/Psicologia/Calendarios-de-ex%C3%A1menes/1242677721272.htm?language=es&amp;nodepath=Convocatorias%20de%20ex%C3%A1menes%20y%20TFG</a:t>
            </a:r>
            <a:endParaRPr lang="es-ES" sz="2400" dirty="0"/>
          </a:p>
          <a:p>
            <a:pPr algn="just"/>
            <a:r>
              <a:rPr lang="es-ES" sz="2600" dirty="0"/>
              <a:t>Normativa de Evaluación Académica de la UAM</a:t>
            </a:r>
            <a:endParaRPr lang="es-ES" sz="2600" dirty="0">
              <a:sym typeface="Wingdings" panose="05000000000000000000" pitchFamily="2" charset="2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es-ES" sz="2400" dirty="0">
                <a:sym typeface="Wingdings" panose="05000000000000000000" pitchFamily="2" charset="2"/>
                <a:hlinkClick r:id="rId3"/>
              </a:rPr>
              <a:t>https://www.uam.es/Psicologia/Preguntas-Frecuentes-de-la-Facultad/1446803694823.htm?language=es&amp;nodepath=Normativa%20de%20evaluaci%C3%B3n%20acad%C3%A9mica</a:t>
            </a:r>
            <a:endParaRPr lang="es-ES" sz="2400" dirty="0">
              <a:sym typeface="Wingdings" panose="05000000000000000000" pitchFamily="2" charset="2"/>
            </a:endParaRPr>
          </a:p>
          <a:p>
            <a:pPr algn="just"/>
            <a:r>
              <a:rPr lang="es-ES" sz="2600" dirty="0"/>
              <a:t>Consultar la página web de la Facultad y de la UAM</a:t>
            </a:r>
            <a:endParaRPr lang="es-ES" sz="2600" dirty="0">
              <a:sym typeface="Wingdings" panose="05000000000000000000" pitchFamily="2" charset="2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74948EC-18AD-7A43-B9C7-6D4935491CC6}"/>
              </a:ext>
            </a:extLst>
          </p:cNvPr>
          <p:cNvCxnSpPr/>
          <p:nvPr/>
        </p:nvCxnSpPr>
        <p:spPr>
          <a:xfrm>
            <a:off x="2749329" y="6487886"/>
            <a:ext cx="0" cy="2960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75159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0C8B3653-6524-3340-BC9F-41696743971F}"/>
              </a:ext>
            </a:extLst>
          </p:cNvPr>
          <p:cNvSpPr/>
          <p:nvPr/>
        </p:nvSpPr>
        <p:spPr>
          <a:xfrm>
            <a:off x="-18641" y="0"/>
            <a:ext cx="9924641" cy="6858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097859-AE56-024C-BB8E-A0ABF82EE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901648"/>
            <a:ext cx="8420100" cy="2387600"/>
          </a:xfrm>
        </p:spPr>
        <p:txBody>
          <a:bodyPr>
            <a:noAutofit/>
          </a:bodyPr>
          <a:lstStyle/>
          <a:p>
            <a:r>
              <a:rPr lang="es-ES" sz="4400" b="1" dirty="0">
                <a:latin typeface="Calibri" panose="020F0502020204030204" pitchFamily="34" charset="0"/>
                <a:cs typeface="Calibri" panose="020F0502020204030204" pitchFamily="34" charset="0"/>
              </a:rPr>
              <a:t>BIENVENIDAS </a:t>
            </a:r>
            <a:br>
              <a:rPr lang="es-ES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4400" b="1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br>
              <a:rPr lang="es-ES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4400" b="1" dirty="0">
                <a:latin typeface="Calibri" panose="020F0502020204030204" pitchFamily="34" charset="0"/>
                <a:cs typeface="Calibri" panose="020F0502020204030204" pitchFamily="34" charset="0"/>
              </a:rPr>
              <a:t>BIENVENIDOS</a:t>
            </a:r>
            <a:endParaRPr lang="es-ES" sz="44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FF13CA-9AEB-EDA9-E412-9364CF931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381323"/>
            <a:ext cx="7429500" cy="28367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sz="3200" b="1" i="1" dirty="0">
                <a:solidFill>
                  <a:srgbClr val="A981D4"/>
                </a:solidFill>
              </a:rPr>
              <a:t>“MALVA – VIOLETA”</a:t>
            </a:r>
          </a:p>
          <a:p>
            <a:pPr>
              <a:lnSpc>
                <a:spcPct val="150000"/>
              </a:lnSpc>
            </a:pPr>
            <a:r>
              <a:rPr lang="es-ES" sz="2800" b="1" u="sng" dirty="0">
                <a:solidFill>
                  <a:srgbClr val="A981D4"/>
                </a:solidFill>
              </a:rPr>
              <a:t>COLOR DE LA TEMPLANZA</a:t>
            </a:r>
            <a:r>
              <a:rPr lang="es-ES" sz="2800" b="1" dirty="0">
                <a:solidFill>
                  <a:srgbClr val="A981D4"/>
                </a:solidFill>
              </a:rPr>
              <a:t>: IGUAL PROPORCIÓN Y EQUILIBRIO DE </a:t>
            </a:r>
            <a:r>
              <a:rPr lang="es-ES" sz="2800" b="1" dirty="0">
                <a:solidFill>
                  <a:srgbClr val="FF0000"/>
                </a:solidFill>
              </a:rPr>
              <a:t>“ROJO” PASIÓN </a:t>
            </a:r>
            <a:r>
              <a:rPr lang="es-ES" sz="2800" b="1" dirty="0">
                <a:solidFill>
                  <a:srgbClr val="A981D4"/>
                </a:solidFill>
              </a:rPr>
              <a:t>Y </a:t>
            </a:r>
            <a:r>
              <a:rPr lang="es-ES" sz="2800" b="1" dirty="0">
                <a:solidFill>
                  <a:srgbClr val="002060"/>
                </a:solidFill>
              </a:rPr>
              <a:t>“AZUL” SABIDURÍA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DF055F2C-2F70-DE4D-8278-1C0F7B4B7E71}"/>
              </a:ext>
            </a:extLst>
          </p:cNvPr>
          <p:cNvSpPr/>
          <p:nvPr/>
        </p:nvSpPr>
        <p:spPr>
          <a:xfrm>
            <a:off x="-9626" y="0"/>
            <a:ext cx="584200" cy="6858000"/>
          </a:xfrm>
          <a:prstGeom prst="rect">
            <a:avLst/>
          </a:prstGeom>
          <a:solidFill>
            <a:srgbClr val="A981D4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C1495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13A2E4D5-4967-4442-804A-90282A731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44" y="419210"/>
            <a:ext cx="3955310" cy="42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25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601</Words>
  <Application>Microsoft Office PowerPoint</Application>
  <PresentationFormat>A4 (210 x 297 mm)</PresentationFormat>
  <Paragraphs>67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de Office</vt:lpstr>
      <vt:lpstr>JORNADA DE BIENVENIDA</vt:lpstr>
      <vt:lpstr>Estudios de Grado en Psicología</vt:lpstr>
      <vt:lpstr>Estructura de los Estudios de Grado en Psicología de la UAM</vt:lpstr>
      <vt:lpstr>Asignaturas en Estudios de Grado en Psicología de la UAM</vt:lpstr>
      <vt:lpstr>Asignaturas en Estudios de Grado en Psicología de la UAM</vt:lpstr>
      <vt:lpstr>Evaluación en Estudios de Grado en Psicología de la UAM</vt:lpstr>
      <vt:lpstr>BIENVENIDAS  y  BIENVENIDOS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</dc:title>
  <dc:creator>Julián Casas</dc:creator>
  <cp:lastModifiedBy>Maria Nieves Perez Mata</cp:lastModifiedBy>
  <cp:revision>11</cp:revision>
  <dcterms:created xsi:type="dcterms:W3CDTF">2022-05-18T11:36:12Z</dcterms:created>
  <dcterms:modified xsi:type="dcterms:W3CDTF">2024-09-06T07:11:31Z</dcterms:modified>
</cp:coreProperties>
</file>