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66" r:id="rId6"/>
    <p:sldId id="268" r:id="rId7"/>
    <p:sldId id="269" r:id="rId8"/>
  </p:sldIdLst>
  <p:sldSz cx="9144000" cy="5143500" type="screen16x9"/>
  <p:notesSz cx="6858000" cy="9144000"/>
  <p:embeddedFontLst>
    <p:embeddedFont>
      <p:font typeface="Raleway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mudena Pui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ibaliz Garcia Rodriguez (aecc MADRID)" userId="a7d61fac-7466-4e29-a1fe-7829cfa3edaf" providerId="ADAL" clId="{32883969-DBD9-46A5-A523-8E7FDB70143A}"/>
    <pc:docChg chg="modSld">
      <pc:chgData name="Estibaliz Garcia Rodriguez (aecc MADRID)" userId="a7d61fac-7466-4e29-a1fe-7829cfa3edaf" providerId="ADAL" clId="{32883969-DBD9-46A5-A523-8E7FDB70143A}" dt="2024-01-23T09:43:03.266" v="72" actId="20577"/>
      <pc:docMkLst>
        <pc:docMk/>
      </pc:docMkLst>
      <pc:sldChg chg="modSp mod">
        <pc:chgData name="Estibaliz Garcia Rodriguez (aecc MADRID)" userId="a7d61fac-7466-4e29-a1fe-7829cfa3edaf" providerId="ADAL" clId="{32883969-DBD9-46A5-A523-8E7FDB70143A}" dt="2024-01-23T09:42:11.721" v="17" actId="20577"/>
        <pc:sldMkLst>
          <pc:docMk/>
          <pc:sldMk cId="0" sldId="256"/>
        </pc:sldMkLst>
        <pc:spChg chg="mod">
          <ac:chgData name="Estibaliz Garcia Rodriguez (aecc MADRID)" userId="a7d61fac-7466-4e29-a1fe-7829cfa3edaf" providerId="ADAL" clId="{32883969-DBD9-46A5-A523-8E7FDB70143A}" dt="2024-01-23T09:42:11.721" v="17" actId="20577"/>
          <ac:spMkLst>
            <pc:docMk/>
            <pc:sldMk cId="0" sldId="256"/>
            <ac:spMk id="3" creationId="{12D18CE4-4BFA-DB0B-FAA8-8D2814A03507}"/>
          </ac:spMkLst>
        </pc:spChg>
      </pc:sldChg>
      <pc:sldChg chg="modSp mod">
        <pc:chgData name="Estibaliz Garcia Rodriguez (aecc MADRID)" userId="a7d61fac-7466-4e29-a1fe-7829cfa3edaf" providerId="ADAL" clId="{32883969-DBD9-46A5-A523-8E7FDB70143A}" dt="2024-01-23T09:43:03.266" v="72" actId="20577"/>
        <pc:sldMkLst>
          <pc:docMk/>
          <pc:sldMk cId="2120560264" sldId="268"/>
        </pc:sldMkLst>
        <pc:spChg chg="mod">
          <ac:chgData name="Estibaliz Garcia Rodriguez (aecc MADRID)" userId="a7d61fac-7466-4e29-a1fe-7829cfa3edaf" providerId="ADAL" clId="{32883969-DBD9-46A5-A523-8E7FDB70143A}" dt="2024-01-23T09:42:44.962" v="65" actId="1076"/>
          <ac:spMkLst>
            <pc:docMk/>
            <pc:sldMk cId="2120560264" sldId="268"/>
            <ac:spMk id="7" creationId="{8DEF4D4D-A043-15DF-1E7A-52DAECAA5F95}"/>
          </ac:spMkLst>
        </pc:spChg>
        <pc:spChg chg="mod">
          <ac:chgData name="Estibaliz Garcia Rodriguez (aecc MADRID)" userId="a7d61fac-7466-4e29-a1fe-7829cfa3edaf" providerId="ADAL" clId="{32883969-DBD9-46A5-A523-8E7FDB70143A}" dt="2024-01-23T09:42:47.777" v="66" actId="1076"/>
          <ac:spMkLst>
            <pc:docMk/>
            <pc:sldMk cId="2120560264" sldId="268"/>
            <ac:spMk id="8" creationId="{4B370747-FF7F-7B13-9CDF-8D8D8AFC7F85}"/>
          </ac:spMkLst>
        </pc:spChg>
        <pc:spChg chg="mod">
          <ac:chgData name="Estibaliz Garcia Rodriguez (aecc MADRID)" userId="a7d61fac-7466-4e29-a1fe-7829cfa3edaf" providerId="ADAL" clId="{32883969-DBD9-46A5-A523-8E7FDB70143A}" dt="2024-01-23T09:42:51.128" v="67" actId="1076"/>
          <ac:spMkLst>
            <pc:docMk/>
            <pc:sldMk cId="2120560264" sldId="268"/>
            <ac:spMk id="11" creationId="{D5C599AD-A9CA-917B-9163-D7BD216B1F74}"/>
          </ac:spMkLst>
        </pc:spChg>
        <pc:spChg chg="mod">
          <ac:chgData name="Estibaliz Garcia Rodriguez (aecc MADRID)" userId="a7d61fac-7466-4e29-a1fe-7829cfa3edaf" providerId="ADAL" clId="{32883969-DBD9-46A5-A523-8E7FDB70143A}" dt="2024-01-23T09:42:55.682" v="68" actId="1076"/>
          <ac:spMkLst>
            <pc:docMk/>
            <pc:sldMk cId="2120560264" sldId="268"/>
            <ac:spMk id="12" creationId="{A8B76C1C-C842-14AB-2F5F-D45EFCACF3B1}"/>
          </ac:spMkLst>
        </pc:spChg>
        <pc:spChg chg="mod">
          <ac:chgData name="Estibaliz Garcia Rodriguez (aecc MADRID)" userId="a7d61fac-7466-4e29-a1fe-7829cfa3edaf" providerId="ADAL" clId="{32883969-DBD9-46A5-A523-8E7FDB70143A}" dt="2024-01-23T09:42:58.080" v="69" actId="1076"/>
          <ac:spMkLst>
            <pc:docMk/>
            <pc:sldMk cId="2120560264" sldId="268"/>
            <ac:spMk id="14" creationId="{7E599090-6A79-90A8-677F-FE54015F4357}"/>
          </ac:spMkLst>
        </pc:spChg>
        <pc:spChg chg="mod">
          <ac:chgData name="Estibaliz Garcia Rodriguez (aecc MADRID)" userId="a7d61fac-7466-4e29-a1fe-7829cfa3edaf" providerId="ADAL" clId="{32883969-DBD9-46A5-A523-8E7FDB70143A}" dt="2024-01-23T09:43:03.266" v="72" actId="20577"/>
          <ac:spMkLst>
            <pc:docMk/>
            <pc:sldMk cId="2120560264" sldId="268"/>
            <ac:spMk id="15" creationId="{0ABA9AD7-7DCE-590C-C712-2809B76A4237}"/>
          </ac:spMkLst>
        </pc:spChg>
      </pc:sldChg>
    </pc:docChg>
  </pc:docChgLst>
  <pc:docChgLst>
    <pc:chgData name="Angela Sanz Garcia (aecc MADRID)" userId="a04c0ceb-c750-40ed-b729-40afccedec69" providerId="ADAL" clId="{E5442365-527A-4245-99BD-DEE74789A495}"/>
    <pc:docChg chg="addSld modSld">
      <pc:chgData name="Angela Sanz Garcia (aecc MADRID)" userId="a04c0ceb-c750-40ed-b729-40afccedec69" providerId="ADAL" clId="{E5442365-527A-4245-99BD-DEE74789A495}" dt="2024-03-05T14:27:44.190" v="36" actId="20577"/>
      <pc:docMkLst>
        <pc:docMk/>
      </pc:docMkLst>
      <pc:sldChg chg="modSp add mod">
        <pc:chgData name="Angela Sanz Garcia (aecc MADRID)" userId="a04c0ceb-c750-40ed-b729-40afccedec69" providerId="ADAL" clId="{E5442365-527A-4245-99BD-DEE74789A495}" dt="2024-03-05T14:27:44.190" v="36" actId="20577"/>
        <pc:sldMkLst>
          <pc:docMk/>
          <pc:sldMk cId="637913658" sldId="269"/>
        </pc:sldMkLst>
        <pc:spChg chg="mod">
          <ac:chgData name="Angela Sanz Garcia (aecc MADRID)" userId="a04c0ceb-c750-40ed-b729-40afccedec69" providerId="ADAL" clId="{E5442365-527A-4245-99BD-DEE74789A495}" dt="2024-03-05T14:27:31.552" v="1" actId="20577"/>
          <ac:spMkLst>
            <pc:docMk/>
            <pc:sldMk cId="637913658" sldId="269"/>
            <ac:spMk id="12" creationId="{509496E4-A1BE-F3AA-5CF6-B58633E56FAF}"/>
          </ac:spMkLst>
        </pc:spChg>
        <pc:spChg chg="mod">
          <ac:chgData name="Angela Sanz Garcia (aecc MADRID)" userId="a04c0ceb-c750-40ed-b729-40afccedec69" providerId="ADAL" clId="{E5442365-527A-4245-99BD-DEE74789A495}" dt="2024-03-05T14:27:44.190" v="36" actId="20577"/>
          <ac:spMkLst>
            <pc:docMk/>
            <pc:sldMk cId="637913658" sldId="269"/>
            <ac:spMk id="15" creationId="{01C585B8-5AF9-6D6B-1177-A7EA95ADC7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4e07172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g214e07172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C34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05"/>
          <a:stretch/>
        </p:blipFill>
        <p:spPr>
          <a:xfrm rot="-5400000" flipH="1">
            <a:off x="2889788" y="-3072088"/>
            <a:ext cx="3378749" cy="91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46500" y="2841124"/>
            <a:ext cx="6754400" cy="105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S" sz="3200" b="1" dirty="0">
                <a:solidFill>
                  <a:srgbClr val="263238"/>
                </a:solidFill>
                <a:latin typeface="Raleway"/>
                <a:ea typeface="Raleway"/>
                <a:cs typeface="Raleway"/>
                <a:sym typeface="Raleway"/>
              </a:rPr>
              <a:t>JÓVENES Y TABACO</a:t>
            </a:r>
            <a:endParaRPr sz="3200" b="1" dirty="0">
              <a:solidFill>
                <a:srgbClr val="26323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dirty="0">
              <a:solidFill>
                <a:srgbClr val="2632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375" y="372263"/>
            <a:ext cx="1504051" cy="5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46500" y="4337313"/>
            <a:ext cx="57147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Asociación Española Contra el Cáncer Madrid</a:t>
            </a:r>
            <a:endParaRPr sz="17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7BC3313E-D980-282A-59C3-E451027B4EA4}"/>
              </a:ext>
            </a:extLst>
          </p:cNvPr>
          <p:cNvSpPr txBox="1"/>
          <p:nvPr/>
        </p:nvSpPr>
        <p:spPr>
          <a:xfrm>
            <a:off x="446500" y="2029303"/>
            <a:ext cx="7817736" cy="85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S" sz="5000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JORNADA INFORMATIVA</a:t>
            </a:r>
            <a:endParaRPr sz="50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12D18CE4-4BFA-DB0B-FAA8-8D2814A03507}"/>
              </a:ext>
            </a:extLst>
          </p:cNvPr>
          <p:cNvSpPr txBox="1"/>
          <p:nvPr/>
        </p:nvSpPr>
        <p:spPr>
          <a:xfrm>
            <a:off x="446500" y="3774618"/>
            <a:ext cx="7817736" cy="57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S" sz="3200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UNIVERSIDAD AUTÓNOMA DE MADRID</a:t>
            </a:r>
            <a:endParaRPr sz="32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475C4B-E944-A6E2-A273-D5A0F9395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121" r="407" b="7495"/>
          <a:stretch/>
        </p:blipFill>
        <p:spPr>
          <a:xfrm>
            <a:off x="996" y="0"/>
            <a:ext cx="91102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62;p14">
            <a:extLst>
              <a:ext uri="{FF2B5EF4-FFF2-40B4-BE49-F238E27FC236}">
                <a16:creationId xmlns:a16="http://schemas.microsoft.com/office/drawing/2014/main" id="{F2B397CB-F4D8-B969-9C09-501D97DAE31F}"/>
              </a:ext>
            </a:extLst>
          </p:cNvPr>
          <p:cNvCxnSpPr/>
          <p:nvPr/>
        </p:nvCxnSpPr>
        <p:spPr>
          <a:xfrm>
            <a:off x="2313825" y="685300"/>
            <a:ext cx="63849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64;p14">
            <a:extLst>
              <a:ext uri="{FF2B5EF4-FFF2-40B4-BE49-F238E27FC236}">
                <a16:creationId xmlns:a16="http://schemas.microsoft.com/office/drawing/2014/main" id="{4CF98613-734C-EB27-2F95-5A30E73DA8DA}"/>
              </a:ext>
            </a:extLst>
          </p:cNvPr>
          <p:cNvCxnSpPr/>
          <p:nvPr/>
        </p:nvCxnSpPr>
        <p:spPr>
          <a:xfrm>
            <a:off x="314450" y="685300"/>
            <a:ext cx="1830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8DEF4D4D-A043-15DF-1E7A-52DAECAA5F95}"/>
              </a:ext>
            </a:extLst>
          </p:cNvPr>
          <p:cNvSpPr txBox="1"/>
          <p:nvPr/>
        </p:nvSpPr>
        <p:spPr>
          <a:xfrm>
            <a:off x="4866017" y="819961"/>
            <a:ext cx="13563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OBJETIVO</a:t>
            </a: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67;p14">
            <a:extLst>
              <a:ext uri="{FF2B5EF4-FFF2-40B4-BE49-F238E27FC236}">
                <a16:creationId xmlns:a16="http://schemas.microsoft.com/office/drawing/2014/main" id="{4B370747-FF7F-7B13-9CDF-8D8D8AFC7F85}"/>
              </a:ext>
            </a:extLst>
          </p:cNvPr>
          <p:cNvSpPr txBox="1"/>
          <p:nvPr/>
        </p:nvSpPr>
        <p:spPr>
          <a:xfrm>
            <a:off x="5985163" y="770298"/>
            <a:ext cx="2965200" cy="150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buSzPts val="1400"/>
            </a:pPr>
            <a:r>
              <a:rPr lang="es-ES" sz="1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Queremos conseguir la 1ª generación sin tabaco en 2030.</a:t>
            </a:r>
          </a:p>
          <a:p>
            <a:pPr lvl="0">
              <a:buSzPts val="1400"/>
            </a:pPr>
            <a:r>
              <a:rPr lang="es-ES" sz="1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corto plazo queremos concienciar a los jóvenes y a largo plazo que se unan a este movimiento.</a:t>
            </a:r>
          </a:p>
          <a:p>
            <a:pPr lvl="0">
              <a:buSzPts val="1400"/>
            </a:pPr>
            <a:r>
              <a:rPr lang="es-ES" sz="1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Creación de una acción en RRSS dirigida a los universitarios que sea </a:t>
            </a:r>
            <a:r>
              <a:rPr lang="es-ES" sz="1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fácil de compartir, con el objetivo de que conozcan y sigan nuestras RRSS.</a:t>
            </a:r>
          </a:p>
          <a:p>
            <a:pPr>
              <a:buSzPts val="1400"/>
            </a:pPr>
            <a:endParaRPr lang="es-ES" sz="1000" b="1" dirty="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11" name="Google Shape;70;p14">
            <a:extLst>
              <a:ext uri="{FF2B5EF4-FFF2-40B4-BE49-F238E27FC236}">
                <a16:creationId xmlns:a16="http://schemas.microsoft.com/office/drawing/2014/main" id="{D5C599AD-A9CA-917B-9163-D7BD216B1F74}"/>
              </a:ext>
            </a:extLst>
          </p:cNvPr>
          <p:cNvSpPr txBox="1"/>
          <p:nvPr/>
        </p:nvSpPr>
        <p:spPr>
          <a:xfrm>
            <a:off x="4883543" y="2227432"/>
            <a:ext cx="13563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FECHAS</a:t>
            </a: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71;p14">
            <a:extLst>
              <a:ext uri="{FF2B5EF4-FFF2-40B4-BE49-F238E27FC236}">
                <a16:creationId xmlns:a16="http://schemas.microsoft.com/office/drawing/2014/main" id="{A8B76C1C-C842-14AB-2F5F-D45EFCACF3B1}"/>
              </a:ext>
            </a:extLst>
          </p:cNvPr>
          <p:cNvSpPr txBox="1"/>
          <p:nvPr/>
        </p:nvSpPr>
        <p:spPr>
          <a:xfrm>
            <a:off x="5931487" y="2221796"/>
            <a:ext cx="3111467" cy="55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s" sz="1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9  de abril (10:00-13:00)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" name="Google Shape;74;p14">
            <a:extLst>
              <a:ext uri="{FF2B5EF4-FFF2-40B4-BE49-F238E27FC236}">
                <a16:creationId xmlns:a16="http://schemas.microsoft.com/office/drawing/2014/main" id="{86A7A6C7-B3FD-098E-5595-B4107A820B1C}"/>
              </a:ext>
            </a:extLst>
          </p:cNvPr>
          <p:cNvCxnSpPr>
            <a:cxnSpLocks/>
          </p:cNvCxnSpPr>
          <p:nvPr/>
        </p:nvCxnSpPr>
        <p:spPr>
          <a:xfrm>
            <a:off x="4671250" y="923050"/>
            <a:ext cx="0" cy="3995314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70;p14">
            <a:extLst>
              <a:ext uri="{FF2B5EF4-FFF2-40B4-BE49-F238E27FC236}">
                <a16:creationId xmlns:a16="http://schemas.microsoft.com/office/drawing/2014/main" id="{7E599090-6A79-90A8-677F-FE54015F4357}"/>
              </a:ext>
            </a:extLst>
          </p:cNvPr>
          <p:cNvSpPr txBox="1"/>
          <p:nvPr/>
        </p:nvSpPr>
        <p:spPr>
          <a:xfrm>
            <a:off x="4883543" y="2535071"/>
            <a:ext cx="13563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ACCIÓN STAND</a:t>
            </a: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67;p14">
            <a:extLst>
              <a:ext uri="{FF2B5EF4-FFF2-40B4-BE49-F238E27FC236}">
                <a16:creationId xmlns:a16="http://schemas.microsoft.com/office/drawing/2014/main" id="{0ABA9AD7-7DCE-590C-C712-2809B76A4237}"/>
              </a:ext>
            </a:extLst>
          </p:cNvPr>
          <p:cNvSpPr txBox="1"/>
          <p:nvPr/>
        </p:nvSpPr>
        <p:spPr>
          <a:xfrm>
            <a:off x="5931487" y="2517648"/>
            <a:ext cx="3212513" cy="91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lvl="0" indent="-171450">
              <a:buSzPts val="1400"/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Campus de Cantoblanco </a:t>
            </a:r>
          </a:p>
          <a:p>
            <a:pPr marL="171450" lvl="0" indent="-171450">
              <a:buSzPts val="1400"/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Concurso Quiz de Prevención sobre tabaco</a:t>
            </a:r>
            <a:endParaRPr lang="es-ES" sz="1000" b="1" dirty="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171450" indent="-171450">
              <a:buSzPts val="1400"/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Acción viral en RRSS. </a:t>
            </a:r>
            <a:endParaRPr lang="es-ES" sz="1000" b="1" dirty="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171450" lvl="0" indent="-171450">
              <a:buSzPts val="1400"/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los participantes que compartan en redes la foto con el photocall y nos etiqueten, se les obsequiará con un regalo.</a:t>
            </a:r>
            <a:endParaRPr lang="es-ES" sz="1000" dirty="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  <p:pic>
        <p:nvPicPr>
          <p:cNvPr id="16" name="Google Shape;65;p14">
            <a:extLst>
              <a:ext uri="{FF2B5EF4-FFF2-40B4-BE49-F238E27FC236}">
                <a16:creationId xmlns:a16="http://schemas.microsoft.com/office/drawing/2014/main" id="{CFD18BCF-BA38-C9C7-0DA0-FB5F9A94A7EA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125" y="225744"/>
            <a:ext cx="1212149" cy="39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Un grupo de personas frente a una pantalla&#10;&#10;Descripción generada automáticamente con confianza media">
            <a:extLst>
              <a:ext uri="{FF2B5EF4-FFF2-40B4-BE49-F238E27FC236}">
                <a16:creationId xmlns:a16="http://schemas.microsoft.com/office/drawing/2014/main" id="{29EDA72D-3A14-ADBC-D99A-4B74E8533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29" y="0"/>
            <a:ext cx="3857625" cy="5143500"/>
          </a:xfrm>
          <a:prstGeom prst="rect">
            <a:avLst/>
          </a:prstGeom>
        </p:spPr>
      </p:pic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A43A066B-D7D7-8DF9-0AB0-5606C96150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00000">
            <a:off x="4878984" y="3405748"/>
            <a:ext cx="1001662" cy="128583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2F12129-4459-8967-9E09-47AEF67ED1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30" y="3607383"/>
            <a:ext cx="1151344" cy="1424756"/>
          </a:xfrm>
          <a:prstGeom prst="rect">
            <a:avLst/>
          </a:prstGeom>
        </p:spPr>
      </p:pic>
      <p:pic>
        <p:nvPicPr>
          <p:cNvPr id="21" name="Imagen 20" descr="Texto, Pizarra&#10;&#10;Descripción generada automáticamente">
            <a:extLst>
              <a:ext uri="{FF2B5EF4-FFF2-40B4-BE49-F238E27FC236}">
                <a16:creationId xmlns:a16="http://schemas.microsoft.com/office/drawing/2014/main" id="{E63B8AC5-D613-4495-98EC-B2CB674CDE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6891667" y="3592644"/>
            <a:ext cx="977787" cy="1214506"/>
          </a:xfrm>
          <a:prstGeom prst="rect">
            <a:avLst/>
          </a:prstGeom>
        </p:spPr>
      </p:pic>
      <p:pic>
        <p:nvPicPr>
          <p:cNvPr id="22" name="Imagen 2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B92588F-4868-5BB3-A717-4155C0A939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00000">
            <a:off x="7932569" y="3654901"/>
            <a:ext cx="1148083" cy="13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6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CF8F5-4A0B-C8F5-1CE7-6D88E44C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62;p14">
            <a:extLst>
              <a:ext uri="{FF2B5EF4-FFF2-40B4-BE49-F238E27FC236}">
                <a16:creationId xmlns:a16="http://schemas.microsoft.com/office/drawing/2014/main" id="{8416F177-7A54-ABE3-E003-1DC8FBD68447}"/>
              </a:ext>
            </a:extLst>
          </p:cNvPr>
          <p:cNvCxnSpPr/>
          <p:nvPr/>
        </p:nvCxnSpPr>
        <p:spPr>
          <a:xfrm>
            <a:off x="2313825" y="685300"/>
            <a:ext cx="63849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64;p14">
            <a:extLst>
              <a:ext uri="{FF2B5EF4-FFF2-40B4-BE49-F238E27FC236}">
                <a16:creationId xmlns:a16="http://schemas.microsoft.com/office/drawing/2014/main" id="{06D05D0E-06F3-B0A5-1EBE-36DC23CE672A}"/>
              </a:ext>
            </a:extLst>
          </p:cNvPr>
          <p:cNvCxnSpPr/>
          <p:nvPr/>
        </p:nvCxnSpPr>
        <p:spPr>
          <a:xfrm>
            <a:off x="314450" y="685300"/>
            <a:ext cx="1830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45CE9748-8DFF-B65F-89BF-234EA30418B0}"/>
              </a:ext>
            </a:extLst>
          </p:cNvPr>
          <p:cNvSpPr txBox="1"/>
          <p:nvPr/>
        </p:nvSpPr>
        <p:spPr>
          <a:xfrm>
            <a:off x="4866017" y="819961"/>
            <a:ext cx="13563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OBJETIVO</a:t>
            </a: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67;p14">
            <a:extLst>
              <a:ext uri="{FF2B5EF4-FFF2-40B4-BE49-F238E27FC236}">
                <a16:creationId xmlns:a16="http://schemas.microsoft.com/office/drawing/2014/main" id="{62581EAA-90F0-E217-A36E-524992D5587C}"/>
              </a:ext>
            </a:extLst>
          </p:cNvPr>
          <p:cNvSpPr txBox="1"/>
          <p:nvPr/>
        </p:nvSpPr>
        <p:spPr>
          <a:xfrm>
            <a:off x="5985163" y="770298"/>
            <a:ext cx="2965200" cy="150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buSzPts val="1400"/>
            </a:pPr>
            <a:r>
              <a:rPr lang="es-ES" sz="1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Queremos conseguir la 1ª generación sin tabaco en 2030.</a:t>
            </a:r>
          </a:p>
          <a:p>
            <a:pPr lvl="0">
              <a:buSzPts val="1400"/>
            </a:pPr>
            <a:r>
              <a:rPr lang="es-ES" sz="1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corto plazo queremos concienciar a los jóvenes y a largo plazo que se unan a este movimiento.</a:t>
            </a:r>
          </a:p>
          <a:p>
            <a:pPr lvl="0">
              <a:buSzPts val="1400"/>
            </a:pPr>
            <a:r>
              <a:rPr lang="es-ES" sz="1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Creación de una acción en RRSS dirigida a los universitarios que sea </a:t>
            </a:r>
            <a:r>
              <a:rPr lang="es-ES" sz="1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fácil de compartir, con el objetivo de que conozcan y sigan nuestras RRSS.</a:t>
            </a:r>
          </a:p>
          <a:p>
            <a:pPr>
              <a:buSzPts val="1400"/>
            </a:pPr>
            <a:endParaRPr lang="es-ES" sz="1000" b="1" dirty="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11" name="Google Shape;70;p14">
            <a:extLst>
              <a:ext uri="{FF2B5EF4-FFF2-40B4-BE49-F238E27FC236}">
                <a16:creationId xmlns:a16="http://schemas.microsoft.com/office/drawing/2014/main" id="{ADB03E94-21D5-D75A-78F6-A350FCB6104C}"/>
              </a:ext>
            </a:extLst>
          </p:cNvPr>
          <p:cNvSpPr txBox="1"/>
          <p:nvPr/>
        </p:nvSpPr>
        <p:spPr>
          <a:xfrm>
            <a:off x="4883543" y="2227432"/>
            <a:ext cx="13563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FECHAS</a:t>
            </a: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71;p14">
            <a:extLst>
              <a:ext uri="{FF2B5EF4-FFF2-40B4-BE49-F238E27FC236}">
                <a16:creationId xmlns:a16="http://schemas.microsoft.com/office/drawing/2014/main" id="{509496E4-A1BE-F3AA-5CF6-B58633E56FAF}"/>
              </a:ext>
            </a:extLst>
          </p:cNvPr>
          <p:cNvSpPr txBox="1"/>
          <p:nvPr/>
        </p:nvSpPr>
        <p:spPr>
          <a:xfrm>
            <a:off x="5931487" y="2221796"/>
            <a:ext cx="3111467" cy="55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s" sz="1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19  de abril (10:00-13:00)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" name="Google Shape;74;p14">
            <a:extLst>
              <a:ext uri="{FF2B5EF4-FFF2-40B4-BE49-F238E27FC236}">
                <a16:creationId xmlns:a16="http://schemas.microsoft.com/office/drawing/2014/main" id="{A87AE750-D4C1-C917-043E-35570730DEAF}"/>
              </a:ext>
            </a:extLst>
          </p:cNvPr>
          <p:cNvCxnSpPr>
            <a:cxnSpLocks/>
          </p:cNvCxnSpPr>
          <p:nvPr/>
        </p:nvCxnSpPr>
        <p:spPr>
          <a:xfrm>
            <a:off x="4671250" y="923050"/>
            <a:ext cx="0" cy="3995314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70;p14">
            <a:extLst>
              <a:ext uri="{FF2B5EF4-FFF2-40B4-BE49-F238E27FC236}">
                <a16:creationId xmlns:a16="http://schemas.microsoft.com/office/drawing/2014/main" id="{AAA0850C-E98F-8444-08DA-4E4664D00947}"/>
              </a:ext>
            </a:extLst>
          </p:cNvPr>
          <p:cNvSpPr txBox="1"/>
          <p:nvPr/>
        </p:nvSpPr>
        <p:spPr>
          <a:xfrm>
            <a:off x="4883543" y="2535071"/>
            <a:ext cx="13563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ACCIÓN STAND</a:t>
            </a: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67;p14">
            <a:extLst>
              <a:ext uri="{FF2B5EF4-FFF2-40B4-BE49-F238E27FC236}">
                <a16:creationId xmlns:a16="http://schemas.microsoft.com/office/drawing/2014/main" id="{01C585B8-5AF9-6D6B-1177-A7EA95ADC7E4}"/>
              </a:ext>
            </a:extLst>
          </p:cNvPr>
          <p:cNvSpPr txBox="1"/>
          <p:nvPr/>
        </p:nvSpPr>
        <p:spPr>
          <a:xfrm>
            <a:off x="5931487" y="2517648"/>
            <a:ext cx="3212513" cy="91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lvl="0" indent="-171450">
              <a:buSzPts val="1400"/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Campus de Medicina (Hospital de La Paz)</a:t>
            </a:r>
          </a:p>
          <a:p>
            <a:pPr marL="171450" lvl="0" indent="-171450">
              <a:buSzPts val="1400"/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Concurso Quiz de Prevención sobre tabaco</a:t>
            </a:r>
            <a:endParaRPr lang="es-ES" sz="1000" b="1" dirty="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171450" indent="-171450">
              <a:buSzPts val="1400"/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Acción viral en RRSS. </a:t>
            </a:r>
            <a:endParaRPr lang="es-ES" sz="1000" b="1" dirty="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171450" lvl="0" indent="-171450">
              <a:buSzPts val="1400"/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los participantes que compartan en redes la foto con el photocall y nos etiqueten, se les obsequiará con un regalo.</a:t>
            </a:r>
            <a:endParaRPr lang="es-ES" sz="1000" dirty="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  <p:pic>
        <p:nvPicPr>
          <p:cNvPr id="16" name="Google Shape;65;p14">
            <a:extLst>
              <a:ext uri="{FF2B5EF4-FFF2-40B4-BE49-F238E27FC236}">
                <a16:creationId xmlns:a16="http://schemas.microsoft.com/office/drawing/2014/main" id="{1CF15A5A-53CD-45F0-4E86-820074C43B60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125" y="225744"/>
            <a:ext cx="1212149" cy="39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Un grupo de personas frente a una pantalla&#10;&#10;Descripción generada automáticamente con confianza media">
            <a:extLst>
              <a:ext uri="{FF2B5EF4-FFF2-40B4-BE49-F238E27FC236}">
                <a16:creationId xmlns:a16="http://schemas.microsoft.com/office/drawing/2014/main" id="{1D29EF2D-C6AE-9FC7-CCEA-42C4065EE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29" y="0"/>
            <a:ext cx="3857625" cy="5143500"/>
          </a:xfrm>
          <a:prstGeom prst="rect">
            <a:avLst/>
          </a:prstGeom>
        </p:spPr>
      </p:pic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E58B236F-DE56-C09E-C6D8-E8112AB85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00000">
            <a:off x="4878984" y="3405748"/>
            <a:ext cx="1001662" cy="128583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F630D26-D681-2717-A9F2-9F9543A479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30" y="3607383"/>
            <a:ext cx="1151344" cy="1424756"/>
          </a:xfrm>
          <a:prstGeom prst="rect">
            <a:avLst/>
          </a:prstGeom>
        </p:spPr>
      </p:pic>
      <p:pic>
        <p:nvPicPr>
          <p:cNvPr id="21" name="Imagen 20" descr="Texto, Pizarra&#10;&#10;Descripción generada automáticamente">
            <a:extLst>
              <a:ext uri="{FF2B5EF4-FFF2-40B4-BE49-F238E27FC236}">
                <a16:creationId xmlns:a16="http://schemas.microsoft.com/office/drawing/2014/main" id="{7213588D-8B04-3707-DC66-49C024FD80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6891667" y="3592644"/>
            <a:ext cx="977787" cy="1214506"/>
          </a:xfrm>
          <a:prstGeom prst="rect">
            <a:avLst/>
          </a:prstGeom>
        </p:spPr>
      </p:pic>
      <p:pic>
        <p:nvPicPr>
          <p:cNvPr id="22" name="Imagen 2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24EDA8A-558D-B3B8-7273-C0D46C52F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00000">
            <a:off x="7932569" y="3654901"/>
            <a:ext cx="1148083" cy="13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136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687b75-6103-4cfa-ade6-a7f208b0ea05" xsi:nil="true"/>
    <lcf76f155ced4ddcb4097134ff3c332f xmlns="5ed276c0-c72b-439c-b2cd-37232bdd4f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829E6EF7CB2BC4FAC05315E31D28D18" ma:contentTypeVersion="14" ma:contentTypeDescription="Crear nuevo documento." ma:contentTypeScope="" ma:versionID="08810d1a8f4f238b4988347f52418483">
  <xsd:schema xmlns:xsd="http://www.w3.org/2001/XMLSchema" xmlns:xs="http://www.w3.org/2001/XMLSchema" xmlns:p="http://schemas.microsoft.com/office/2006/metadata/properties" xmlns:ns2="5ed276c0-c72b-439c-b2cd-37232bdd4fab" xmlns:ns3="25687b75-6103-4cfa-ade6-a7f208b0ea05" targetNamespace="http://schemas.microsoft.com/office/2006/metadata/properties" ma:root="true" ma:fieldsID="a3d06baa4c56be243d2b0666ff6b71cf" ns2:_="" ns3:_="">
    <xsd:import namespace="5ed276c0-c72b-439c-b2cd-37232bdd4fab"/>
    <xsd:import namespace="25687b75-6103-4cfa-ade6-a7f208b0e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276c0-c72b-439c-b2cd-37232bdd4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b9ebf54-7a73-4b10-8536-5018220fcb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87b75-6103-4cfa-ade6-a7f208b0ea0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6e86225-bcbe-4422-89bf-a8cf2fc96179}" ma:internalName="TaxCatchAll" ma:showField="CatchAllData" ma:web="25687b75-6103-4cfa-ade6-a7f208b0e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F23684-8C2F-4FCF-96D5-F23E60226034}">
  <ds:schemaRefs>
    <ds:schemaRef ds:uri="http://schemas.microsoft.com/office/2006/metadata/properties"/>
    <ds:schemaRef ds:uri="http://schemas.microsoft.com/office/infopath/2007/PartnerControls"/>
    <ds:schemaRef ds:uri="25687b75-6103-4cfa-ade6-a7f208b0ea05"/>
    <ds:schemaRef ds:uri="5ed276c0-c72b-439c-b2cd-37232bdd4fab"/>
  </ds:schemaRefs>
</ds:datastoreItem>
</file>

<file path=customXml/itemProps2.xml><?xml version="1.0" encoding="utf-8"?>
<ds:datastoreItem xmlns:ds="http://schemas.openxmlformats.org/officeDocument/2006/customXml" ds:itemID="{0E2595E7-C29B-431C-A7B2-4E272E562F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B90B22-5D32-4034-807F-DE2DC035A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d276c0-c72b-439c-b2cd-37232bdd4fab"/>
    <ds:schemaRef ds:uri="25687b75-6103-4cfa-ade6-a7f208b0e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f9e478d-00bf-48d0-a918-4ef08d610439}" enabled="1" method="Standard" siteId="{bca3ca2e-624c-43aa-9181-f67f1c27902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227</Words>
  <Application>Microsoft Office PowerPoint</Application>
  <PresentationFormat>Presentación en pantalla (16:9)</PresentationFormat>
  <Paragraphs>26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Raleway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Estibaliz Garcia Rodriguez (aecc MADRID)</dc:creator>
  <cp:lastModifiedBy>Angela Sanz Garcia (aecc MADRID)</cp:lastModifiedBy>
  <cp:revision>56</cp:revision>
  <dcterms:modified xsi:type="dcterms:W3CDTF">2024-03-05T14:27:47Z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0x010100E829E6EF7CB2BC4FAC05315E31D28D18</vt:lpwstr>
  </property>
  <property fmtid="{D5CDD505-2E9C-101B-9397-08002B2CF9AE}" pid="3" name="MediaServiceImageTags">
    <vt:lpwstr/>
  </property>
</Properties>
</file>